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</p:sldMasterIdLst>
  <p:notesMasterIdLst>
    <p:notesMasterId r:id="rId14"/>
  </p:notesMasterIdLst>
  <p:sldIdLst>
    <p:sldId id="256" r:id="rId2"/>
    <p:sldId id="259" r:id="rId3"/>
    <p:sldId id="312" r:id="rId4"/>
    <p:sldId id="308" r:id="rId5"/>
    <p:sldId id="287" r:id="rId6"/>
    <p:sldId id="288" r:id="rId7"/>
    <p:sldId id="297" r:id="rId8"/>
    <p:sldId id="303" r:id="rId9"/>
    <p:sldId id="301" r:id="rId10"/>
    <p:sldId id="311" r:id="rId11"/>
    <p:sldId id="310" r:id="rId12"/>
    <p:sldId id="279" r:id="rId13"/>
  </p:sldIdLst>
  <p:sldSz cx="18288000" cy="10287000"/>
  <p:notesSz cx="10287000" cy="18288000"/>
  <p:embeddedFontLst>
    <p:embeddedFont>
      <p:font typeface="12롯데마트행복Light" panose="02020603020101020101" pitchFamily="18" charset="-127"/>
      <p:regular r:id="rId15"/>
    </p:embeddedFont>
    <p:embeddedFont>
      <p:font typeface="a옛날목욕탕L" panose="02020600000000000000" pitchFamily="18" charset="-127"/>
      <p:regular r:id="rId16"/>
    </p:embeddedFont>
    <p:embeddedFont>
      <p:font typeface="Berlin Sans FB Demi" panose="020E0802020502020306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KoPub돋움체 Bold" panose="00000800000000000000" pitchFamily="2" charset="-127"/>
      <p:bold r:id="rId22"/>
    </p:embeddedFont>
    <p:embeddedFont>
      <p:font typeface="KoPub돋움체 Medium" panose="00000600000000000000" pitchFamily="2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양재난초체M" panose="02020603020101020101" pitchFamily="18" charset="-127"/>
      <p:regular r:id="rId26"/>
    </p:embeddedFont>
    <p:embeddedFont>
      <p:font typeface="여기어때 잘난체" panose="020B0600000101010101" pitchFamily="50" charset="-127"/>
      <p:bold r:id="rId27"/>
    </p:embeddedFont>
    <p:embeddedFont>
      <p:font typeface="여기어때 잘난체 OTF" panose="020B0600000101010101" pitchFamily="34" charset="-127"/>
      <p:bold r:id="rId28"/>
    </p:embeddedFont>
    <p:embeddedFont>
      <p:font typeface="카페24 쑥쑥" pitchFamily="2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B656"/>
    <a:srgbClr val="8EB4E3"/>
    <a:srgbClr val="3F9F47"/>
    <a:srgbClr val="1D5B22"/>
    <a:srgbClr val="92D050"/>
    <a:srgbClr val="E7C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5C53AA-ACAB-45C5-B60C-2118C53BBC07}" v="8" dt="2021-02-14T06:18:47.339"/>
    <p1510:client id="{91F90512-B780-402C-8BB6-652305D95C95}" v="37" dt="2021-02-14T12:45:57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1940" autoAdjust="0"/>
  </p:normalViewPr>
  <p:slideViewPr>
    <p:cSldViewPr>
      <p:cViewPr>
        <p:scale>
          <a:sx n="53" d="100"/>
          <a:sy n="53" d="100"/>
        </p:scale>
        <p:origin x="826" y="53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3" d="100"/>
          <a:sy n="33" d="100"/>
        </p:scale>
        <p:origin x="350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하성진" userId="0892af4c-c562-4cb8-96a8-5963b23cd58c" providerId="ADAL" clId="{91F90512-B780-402C-8BB6-652305D95C95}"/>
    <pc:docChg chg="undo custSel delSld modSld modMainMaster">
      <pc:chgData name="하성진" userId="0892af4c-c562-4cb8-96a8-5963b23cd58c" providerId="ADAL" clId="{91F90512-B780-402C-8BB6-652305D95C95}" dt="2021-02-14T12:45:57.835" v="96" actId="1035"/>
      <pc:docMkLst>
        <pc:docMk/>
      </pc:docMkLst>
      <pc:sldChg chg="addSp modSp mod">
        <pc:chgData name="하성진" userId="0892af4c-c562-4cb8-96a8-5963b23cd58c" providerId="ADAL" clId="{91F90512-B780-402C-8BB6-652305D95C95}" dt="2021-02-14T09:26:30.869" v="6" actId="14100"/>
        <pc:sldMkLst>
          <pc:docMk/>
          <pc:sldMk cId="0" sldId="256"/>
        </pc:sldMkLst>
        <pc:grpChg chg="add mod ord">
          <ac:chgData name="하성진" userId="0892af4c-c562-4cb8-96a8-5963b23cd58c" providerId="ADAL" clId="{91F90512-B780-402C-8BB6-652305D95C95}" dt="2021-02-14T09:26:30.869" v="6" actId="14100"/>
          <ac:grpSpMkLst>
            <pc:docMk/>
            <pc:sldMk cId="0" sldId="256"/>
            <ac:grpSpMk id="44" creationId="{562372BA-89BD-4537-A313-291A54241907}"/>
          </ac:grpSpMkLst>
        </pc:grpChg>
        <pc:picChg chg="mod">
          <ac:chgData name="하성진" userId="0892af4c-c562-4cb8-96a8-5963b23cd58c" providerId="ADAL" clId="{91F90512-B780-402C-8BB6-652305D95C95}" dt="2021-02-14T09:26:04.432" v="2"/>
          <ac:picMkLst>
            <pc:docMk/>
            <pc:sldMk cId="0" sldId="256"/>
            <ac:picMk id="45" creationId="{21110D87-900B-408B-99AF-B5B51799D157}"/>
          </ac:picMkLst>
        </pc:picChg>
      </pc:sldChg>
      <pc:sldChg chg="addSp modSp mod">
        <pc:chgData name="하성진" userId="0892af4c-c562-4cb8-96a8-5963b23cd58c" providerId="ADAL" clId="{91F90512-B780-402C-8BB6-652305D95C95}" dt="2021-02-14T09:29:31.833" v="34" actId="167"/>
        <pc:sldMkLst>
          <pc:docMk/>
          <pc:sldMk cId="2618256369" sldId="259"/>
        </pc:sldMkLst>
        <pc:grpChg chg="add mod ord">
          <ac:chgData name="하성진" userId="0892af4c-c562-4cb8-96a8-5963b23cd58c" providerId="ADAL" clId="{91F90512-B780-402C-8BB6-652305D95C95}" dt="2021-02-14T09:29:31.833" v="34" actId="167"/>
          <ac:grpSpMkLst>
            <pc:docMk/>
            <pc:sldMk cId="2618256369" sldId="259"/>
            <ac:grpSpMk id="26" creationId="{51A8A6AD-A29A-4AF7-8AB5-1BCA7C215B37}"/>
          </ac:grpSpMkLst>
        </pc:grpChg>
        <pc:picChg chg="mod">
          <ac:chgData name="하성진" userId="0892af4c-c562-4cb8-96a8-5963b23cd58c" providerId="ADAL" clId="{91F90512-B780-402C-8BB6-652305D95C95}" dt="2021-02-14T09:26:34.441" v="7"/>
          <ac:picMkLst>
            <pc:docMk/>
            <pc:sldMk cId="2618256369" sldId="259"/>
            <ac:picMk id="27" creationId="{35AC6B23-5DF7-4AA7-9DB4-BCA22390B2BC}"/>
          </ac:picMkLst>
        </pc:picChg>
      </pc:sldChg>
      <pc:sldChg chg="addSp modSp mod">
        <pc:chgData name="하성진" userId="0892af4c-c562-4cb8-96a8-5963b23cd58c" providerId="ADAL" clId="{91F90512-B780-402C-8BB6-652305D95C95}" dt="2021-02-14T12:45:57.835" v="96" actId="1035"/>
        <pc:sldMkLst>
          <pc:docMk/>
          <pc:sldMk cId="0" sldId="279"/>
        </pc:sldMkLst>
        <pc:spChg chg="mod">
          <ac:chgData name="하성진" userId="0892af4c-c562-4cb8-96a8-5963b23cd58c" providerId="ADAL" clId="{91F90512-B780-402C-8BB6-652305D95C95}" dt="2021-02-14T12:45:57.835" v="96" actId="1035"/>
          <ac:spMkLst>
            <pc:docMk/>
            <pc:sldMk cId="0" sldId="279"/>
            <ac:spMk id="5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57.835" v="96" actId="1035"/>
          <ac:spMkLst>
            <pc:docMk/>
            <pc:sldMk cId="0" sldId="279"/>
            <ac:spMk id="29" creationId="{BB7667D5-AED4-4B81-8985-22482208069B}"/>
          </ac:spMkLst>
        </pc:spChg>
        <pc:spChg chg="mod">
          <ac:chgData name="하성진" userId="0892af4c-c562-4cb8-96a8-5963b23cd58c" providerId="ADAL" clId="{91F90512-B780-402C-8BB6-652305D95C95}" dt="2021-02-14T12:45:57.835" v="96" actId="1035"/>
          <ac:spMkLst>
            <pc:docMk/>
            <pc:sldMk cId="0" sldId="279"/>
            <ac:spMk id="31" creationId="{BB7667D5-AED4-4B81-8985-22482208069B}"/>
          </ac:spMkLst>
        </pc:spChg>
        <pc:spChg chg="mod">
          <ac:chgData name="하성진" userId="0892af4c-c562-4cb8-96a8-5963b23cd58c" providerId="ADAL" clId="{91F90512-B780-402C-8BB6-652305D95C95}" dt="2021-02-14T12:45:57.835" v="96" actId="1035"/>
          <ac:spMkLst>
            <pc:docMk/>
            <pc:sldMk cId="0" sldId="279"/>
            <ac:spMk id="32" creationId="{BB7667D5-AED4-4B81-8985-22482208069B}"/>
          </ac:spMkLst>
        </pc:spChg>
        <pc:spChg chg="mod">
          <ac:chgData name="하성진" userId="0892af4c-c562-4cb8-96a8-5963b23cd58c" providerId="ADAL" clId="{91F90512-B780-402C-8BB6-652305D95C95}" dt="2021-02-14T12:45:57.835" v="96" actId="1035"/>
          <ac:spMkLst>
            <pc:docMk/>
            <pc:sldMk cId="0" sldId="279"/>
            <ac:spMk id="34" creationId="{BB7667D5-AED4-4B81-8985-22482208069B}"/>
          </ac:spMkLst>
        </pc:spChg>
        <pc:spChg chg="mod">
          <ac:chgData name="하성진" userId="0892af4c-c562-4cb8-96a8-5963b23cd58c" providerId="ADAL" clId="{91F90512-B780-402C-8BB6-652305D95C95}" dt="2021-02-14T12:45:57.835" v="96" actId="1035"/>
          <ac:spMkLst>
            <pc:docMk/>
            <pc:sldMk cId="0" sldId="279"/>
            <ac:spMk id="37" creationId="{BB7667D5-AED4-4B81-8985-22482208069B}"/>
          </ac:spMkLst>
        </pc:spChg>
        <pc:spChg chg="mod">
          <ac:chgData name="하성진" userId="0892af4c-c562-4cb8-96a8-5963b23cd58c" providerId="ADAL" clId="{91F90512-B780-402C-8BB6-652305D95C95}" dt="2021-02-14T12:45:57.835" v="96" actId="1035"/>
          <ac:spMkLst>
            <pc:docMk/>
            <pc:sldMk cId="0" sldId="279"/>
            <ac:spMk id="41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57.835" v="96" actId="1035"/>
          <ac:spMkLst>
            <pc:docMk/>
            <pc:sldMk cId="0" sldId="279"/>
            <ac:spMk id="42" creationId="{BB7667D5-AED4-4B81-8985-22482208069B}"/>
          </ac:spMkLst>
        </pc:spChg>
        <pc:grpChg chg="mod">
          <ac:chgData name="하성진" userId="0892af4c-c562-4cb8-96a8-5963b23cd58c" providerId="ADAL" clId="{91F90512-B780-402C-8BB6-652305D95C95}" dt="2021-02-14T12:45:57.835" v="96" actId="1035"/>
          <ac:grpSpMkLst>
            <pc:docMk/>
            <pc:sldMk cId="0" sldId="279"/>
            <ac:grpSpMk id="3" creationId="{7332215B-9D70-49AF-AE00-2731D8D9CDAC}"/>
          </ac:grpSpMkLst>
        </pc:grpChg>
        <pc:grpChg chg="add mod ord">
          <ac:chgData name="하성진" userId="0892af4c-c562-4cb8-96a8-5963b23cd58c" providerId="ADAL" clId="{91F90512-B780-402C-8BB6-652305D95C95}" dt="2021-02-14T09:27:38.073" v="19" actId="167"/>
          <ac:grpSpMkLst>
            <pc:docMk/>
            <pc:sldMk cId="0" sldId="279"/>
            <ac:grpSpMk id="35" creationId="{1561613F-3F1C-4241-91CF-5FC5762C446C}"/>
          </ac:grpSpMkLst>
        </pc:grpChg>
        <pc:grpChg chg="mod">
          <ac:chgData name="하성진" userId="0892af4c-c562-4cb8-96a8-5963b23cd58c" providerId="ADAL" clId="{91F90512-B780-402C-8BB6-652305D95C95}" dt="2021-02-14T12:45:57.835" v="96" actId="1035"/>
          <ac:grpSpMkLst>
            <pc:docMk/>
            <pc:sldMk cId="0" sldId="279"/>
            <ac:grpSpMk id="1002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57.835" v="96" actId="1035"/>
          <ac:grpSpMkLst>
            <pc:docMk/>
            <pc:sldMk cId="0" sldId="279"/>
            <ac:grpSpMk id="1003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57.835" v="96" actId="1035"/>
          <ac:grpSpMkLst>
            <pc:docMk/>
            <pc:sldMk cId="0" sldId="279"/>
            <ac:grpSpMk id="1004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57.835" v="96" actId="1035"/>
          <ac:grpSpMkLst>
            <pc:docMk/>
            <pc:sldMk cId="0" sldId="279"/>
            <ac:grpSpMk id="1005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57.835" v="96" actId="1035"/>
          <ac:grpSpMkLst>
            <pc:docMk/>
            <pc:sldMk cId="0" sldId="279"/>
            <ac:grpSpMk id="1006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57.835" v="96" actId="1035"/>
          <ac:grpSpMkLst>
            <pc:docMk/>
            <pc:sldMk cId="0" sldId="279"/>
            <ac:grpSpMk id="1007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57.835" v="96" actId="1035"/>
          <ac:grpSpMkLst>
            <pc:docMk/>
            <pc:sldMk cId="0" sldId="279"/>
            <ac:grpSpMk id="1008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57.835" v="96" actId="1035"/>
          <ac:grpSpMkLst>
            <pc:docMk/>
            <pc:sldMk cId="0" sldId="279"/>
            <ac:grpSpMk id="1009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57.835" v="96" actId="1035"/>
          <ac:grpSpMkLst>
            <pc:docMk/>
            <pc:sldMk cId="0" sldId="279"/>
            <ac:grpSpMk id="1010" creationId="{00000000-0000-0000-0000-000000000000}"/>
          </ac:grpSpMkLst>
        </pc:grpChg>
        <pc:picChg chg="mod">
          <ac:chgData name="하성진" userId="0892af4c-c562-4cb8-96a8-5963b23cd58c" providerId="ADAL" clId="{91F90512-B780-402C-8BB6-652305D95C95}" dt="2021-02-14T12:45:57.835" v="96" actId="1035"/>
          <ac:picMkLst>
            <pc:docMk/>
            <pc:sldMk cId="0" sldId="279"/>
            <ac:picMk id="12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5:57.835" v="96" actId="1035"/>
          <ac:picMkLst>
            <pc:docMk/>
            <pc:sldMk cId="0" sldId="279"/>
            <ac:picMk id="15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5:57.835" v="96" actId="1035"/>
          <ac:picMkLst>
            <pc:docMk/>
            <pc:sldMk cId="0" sldId="279"/>
            <ac:picMk id="18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5:57.835" v="96" actId="1035"/>
          <ac:picMkLst>
            <pc:docMk/>
            <pc:sldMk cId="0" sldId="279"/>
            <ac:picMk id="21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5:57.835" v="96" actId="1035"/>
          <ac:picMkLst>
            <pc:docMk/>
            <pc:sldMk cId="0" sldId="279"/>
            <ac:picMk id="24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5:57.835" v="96" actId="1035"/>
          <ac:picMkLst>
            <pc:docMk/>
            <pc:sldMk cId="0" sldId="279"/>
            <ac:picMk id="26" creationId="{C450B84E-6EED-4FCE-9A73-398DF1547563}"/>
          </ac:picMkLst>
        </pc:picChg>
        <pc:picChg chg="mod">
          <ac:chgData name="하성진" userId="0892af4c-c562-4cb8-96a8-5963b23cd58c" providerId="ADAL" clId="{91F90512-B780-402C-8BB6-652305D95C95}" dt="2021-02-14T12:45:57.835" v="96" actId="1035"/>
          <ac:picMkLst>
            <pc:docMk/>
            <pc:sldMk cId="0" sldId="279"/>
            <ac:picMk id="27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5:57.835" v="96" actId="1035"/>
          <ac:picMkLst>
            <pc:docMk/>
            <pc:sldMk cId="0" sldId="279"/>
            <ac:picMk id="28" creationId="{B6C9AD53-5A75-4D81-9348-2152991B028F}"/>
          </ac:picMkLst>
        </pc:picChg>
        <pc:picChg chg="mod">
          <ac:chgData name="하성진" userId="0892af4c-c562-4cb8-96a8-5963b23cd58c" providerId="ADAL" clId="{91F90512-B780-402C-8BB6-652305D95C95}" dt="2021-02-14T12:45:57.835" v="96" actId="1035"/>
          <ac:picMkLst>
            <pc:docMk/>
            <pc:sldMk cId="0" sldId="279"/>
            <ac:picMk id="30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5:57.835" v="96" actId="1035"/>
          <ac:picMkLst>
            <pc:docMk/>
            <pc:sldMk cId="0" sldId="279"/>
            <ac:picMk id="33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5:57.835" v="96" actId="1035"/>
          <ac:picMkLst>
            <pc:docMk/>
            <pc:sldMk cId="0" sldId="279"/>
            <ac:picMk id="36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09:27:05.450" v="18"/>
          <ac:picMkLst>
            <pc:docMk/>
            <pc:sldMk cId="0" sldId="279"/>
            <ac:picMk id="38" creationId="{4F40D73D-155B-497D-AD6B-6EE9A11D5ED4}"/>
          </ac:picMkLst>
        </pc:picChg>
        <pc:cxnChg chg="mod">
          <ac:chgData name="하성진" userId="0892af4c-c562-4cb8-96a8-5963b23cd58c" providerId="ADAL" clId="{91F90512-B780-402C-8BB6-652305D95C95}" dt="2021-02-14T12:45:57.835" v="96" actId="1035"/>
          <ac:cxnSpMkLst>
            <pc:docMk/>
            <pc:sldMk cId="0" sldId="279"/>
            <ac:cxnSpMk id="40" creationId="{70AB34C4-8615-4D99-B80D-1B0B5E6F9AF8}"/>
          </ac:cxnSpMkLst>
        </pc:cxnChg>
        <pc:cxnChg chg="mod">
          <ac:chgData name="하성진" userId="0892af4c-c562-4cb8-96a8-5963b23cd58c" providerId="ADAL" clId="{91F90512-B780-402C-8BB6-652305D95C95}" dt="2021-02-14T12:45:57.835" v="96" actId="1035"/>
          <ac:cxnSpMkLst>
            <pc:docMk/>
            <pc:sldMk cId="0" sldId="279"/>
            <ac:cxnSpMk id="44" creationId="{1EEBAFC6-7AED-423B-A236-E5148D45AB70}"/>
          </ac:cxnSpMkLst>
        </pc:cxnChg>
      </pc:sldChg>
      <pc:sldChg chg="addSp modSp mod">
        <pc:chgData name="하성진" userId="0892af4c-c562-4cb8-96a8-5963b23cd58c" providerId="ADAL" clId="{91F90512-B780-402C-8BB6-652305D95C95}" dt="2021-02-14T12:44:09.985" v="77" actId="1035"/>
        <pc:sldMkLst>
          <pc:docMk/>
          <pc:sldMk cId="1931937825" sldId="287"/>
        </pc:sldMkLst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" creationId="{99967D20-B15B-46C4-B12F-71E1C7707756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3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57" creationId="{9EFD4735-8428-4E21-8E7A-DDDD6DA78A3A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78" creationId="{570C5B10-903B-494B-9DC7-84F9670B4D80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81" creationId="{C4265E2B-C433-4E72-967A-0F872A1B8EC5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91" creationId="{9882F279-3FA4-4228-910C-A4932ADE096A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92" creationId="{FEDFEB84-942C-4EB0-85EA-1F2F3AFBF27D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09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10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11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12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23" creationId="{2812DD8F-8EC7-4753-B298-17B9F1B7CFE0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27" creationId="{EAE00029-22C2-4B0D-941F-550EB88783DC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34" creationId="{F3BDF9E3-B9F5-41B8-9CAB-848D8021C6D1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45" creationId="{481AC356-4897-45C3-8AB4-75D3E0FEBB93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52" creationId="{C4FDACE1-9389-4E02-9836-684B068BDEFF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53" creationId="{70271EEB-60FE-4659-9081-3DC3987D0D40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76" creationId="{DB330782-3EA2-4E83-92E9-824D8FDC5F83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78" creationId="{4B35BF37-CFFD-4260-A3DB-727DAF8B270F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81" creationId="{FD03799C-B438-4A57-A68E-A3584AE5A14A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82" creationId="{3D2CE385-EF94-4B69-891B-7066C9DE1EDC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83" creationId="{87D325B4-D9CD-4B8F-9D99-6904D3FF181A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84" creationId="{54FEAD43-3C42-4B76-AA1F-4031C3D0065D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85" creationId="{79BDE048-BC54-4AF1-9AE2-EE14B29D7896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86" creationId="{FC9F0C3F-3834-4092-BA83-830896D55ED1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87" creationId="{C1822E6B-2318-4C37-94EB-4384B84AF79F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88" creationId="{9F4639D1-2EDF-4155-A35B-9548B812B399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89" creationId="{4379CE31-FD57-4BCF-A954-1440D8534344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90" creationId="{23125246-7662-45B0-AF80-F3E0424FC116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91" creationId="{ACDE91BE-7A9A-4A1D-A336-9A3EDAA526BC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92" creationId="{EC836392-AA81-4B9D-9956-DC22F287FA2C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93" creationId="{01D99E0C-D9F5-49E2-954F-AE042A5F88C2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94" creationId="{DAE7C65F-AD65-49AC-BA28-BA6C63904273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95" creationId="{0F8AE63D-8FCB-4C24-95FB-D3A31C947986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197" creationId="{4BA2878B-F0E3-472C-93D7-97BC5272E892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00" creationId="{D097F650-0045-4542-B367-CF8C2FADA50A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01" creationId="{77DF3117-837F-4B9A-A2E4-F04E20CC6577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02" creationId="{8563A508-5702-43BF-86A9-2417AD024F88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03" creationId="{9FBE3892-F39E-44C9-92E0-24D7F9DB59A8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04" creationId="{FCFB99AD-2742-4DC4-B1C8-4DB9216E7385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05" creationId="{3ED491C2-4F80-451A-A91E-4BFB82E7B368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06" creationId="{40EBDB43-9F29-4BF6-B893-D1B8BB27D416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07" creationId="{F73DF966-FEFD-4102-A63C-AC2C98DF1A2D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08" creationId="{145A5F88-3BE8-48F8-B8F5-1FD5E09EB768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09" creationId="{7CCBF3CA-1751-4874-ADB2-DD0A83BB006B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10" creationId="{55223473-8A86-4F15-AE78-55A797534BCD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11" creationId="{4607D2CB-C824-4653-B54A-54B72FDFB29E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12" creationId="{2C75F4BF-4688-4023-911B-A285D668501F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13" creationId="{68FDA102-3D05-40C5-8330-B2E185044405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14" creationId="{1C686FC3-9851-4693-88B8-8FB3F42A5FBB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15" creationId="{54B5FEBA-23B5-495E-888D-BFA65EE10BD1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35" creationId="{A3811179-F73F-4621-B87B-EBE1F301B576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37" creationId="{B920EF2D-2245-4C2A-9E72-0E549A0C3B9D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38" creationId="{CDEBDB02-0F2B-4E90-82EB-6FDA7A315FB5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39" creationId="{13610BC0-A704-4A6C-99A5-F063EA78F610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40" creationId="{F2EA3DE3-F220-49AA-B15E-F1A2C4F37B65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41" creationId="{19CF3087-AB84-4BB4-B315-E32BDC7CDBD9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42" creationId="{B9CFA1DC-522D-4C63-AEEB-CA4510FFD71E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43" creationId="{CD66774B-2133-4EAE-B455-40932810106E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44" creationId="{3AFA08F2-17AD-438C-B92A-BD155CF64DC0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45" creationId="{9F8C3FBA-C3C8-4E9E-A300-92745CE2F079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46" creationId="{79DC5FAF-A5B2-461B-BA73-77E06EF2BEF2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47" creationId="{2AE1F2E4-6B20-4C8D-91B9-D6DBC90EED3E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48" creationId="{4A99D810-C377-4885-A092-AE71C575D76F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49" creationId="{21546AF0-3D2A-450B-ACBA-D0E9CE7E9ED1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50" creationId="{4F98BEB5-BAFC-47FE-9423-EDFE4E173AC3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51" creationId="{050DD87C-3F9F-44CC-83E4-EA483673B200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52" creationId="{1E1DC3F8-9A7A-49CD-A179-D156948E4371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53" creationId="{C697C275-FADC-4AE8-8BA0-ED3E3C9AE4CE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54" creationId="{A5971D6C-317E-4F8D-B81B-554E98E9F89D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55" creationId="{00C6F58B-FEFE-4687-89C2-1680316F2F85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56" creationId="{484CBFD2-D68B-4811-B735-93735A4CB968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58" creationId="{D534DF1D-5D8E-426B-B9DA-262E26F96184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60" creationId="{DB8AA8CE-F158-4CAB-A545-852B16C3F962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61" creationId="{0BACF8A2-EAC4-44A6-9492-FA26A9A16344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62" creationId="{0C5AE3EB-D2B1-49F9-B47B-443169391BAC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63" creationId="{E7762037-07FA-4DF9-834C-0523A8A90511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64" creationId="{0B61D752-EBE7-4BB5-8DB8-DCAD470C50EB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65" creationId="{F88ACB15-6CE2-4B7D-B11C-858327CAA123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69" creationId="{B9B6C943-9031-4153-A02D-18AABEB1D1ED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272" creationId="{B7E09987-7A0C-4C6C-8285-4B1D62DC28A5}"/>
          </ac:spMkLst>
        </pc:spChg>
        <pc:spChg chg="mod">
          <ac:chgData name="하성진" userId="0892af4c-c562-4cb8-96a8-5963b23cd58c" providerId="ADAL" clId="{91F90512-B780-402C-8BB6-652305D95C95}" dt="2021-02-14T12:44:09.985" v="77" actId="1035"/>
          <ac:spMkLst>
            <pc:docMk/>
            <pc:sldMk cId="1931937825" sldId="287"/>
            <ac:spMk id="4097" creationId="{0603E938-7871-4EF6-9773-444EA1322307}"/>
          </ac:spMkLst>
        </pc:s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93" creationId="{F1461567-68CE-4AC9-A178-967483489C39}"/>
          </ac:grpSpMkLst>
        </pc:gr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94" creationId="{DA103085-1E4F-44EA-9A79-11590C3B5AF2}"/>
          </ac:grpSpMkLst>
        </pc:grpChg>
        <pc:grpChg chg="add mod ord">
          <ac:chgData name="하성진" userId="0892af4c-c562-4cb8-96a8-5963b23cd58c" providerId="ADAL" clId="{91F90512-B780-402C-8BB6-652305D95C95}" dt="2021-02-14T09:29:19.814" v="32" actId="167"/>
          <ac:grpSpMkLst>
            <pc:docMk/>
            <pc:sldMk cId="1931937825" sldId="287"/>
            <ac:grpSpMk id="115" creationId="{4B71653A-5815-47EF-8E7A-C1D87AD6C515}"/>
          </ac:grpSpMkLst>
        </pc:gr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139" creationId="{4010E5BA-1371-45BC-94C1-8EF2136886F5}"/>
          </ac:grpSpMkLst>
        </pc:gr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146" creationId="{750A3E6B-9BCC-4AD2-AD0B-D1D06820D482}"/>
          </ac:grpSpMkLst>
        </pc:gr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177" creationId="{AF2EF69F-47A7-4608-B490-AED542CAEFBE}"/>
          </ac:grpSpMkLst>
        </pc:gr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179" creationId="{A332BE64-83AB-45C0-B095-ABFF3C64DAE9}"/>
          </ac:grpSpMkLst>
        </pc:gr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180" creationId="{9A8CE945-B7FE-4E5D-BB32-43CCC83A876A}"/>
          </ac:grpSpMkLst>
        </pc:gr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196" creationId="{E0E4ECAB-FC8E-4C26-B124-72C06DE70020}"/>
          </ac:grpSpMkLst>
        </pc:gr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198" creationId="{B2B17677-17F7-48EC-9B2E-91ED0D83933C}"/>
          </ac:grpSpMkLst>
        </pc:gr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199" creationId="{5A68367B-96B4-4FF3-97F3-00773D50CFED}"/>
          </ac:grpSpMkLst>
        </pc:gr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236" creationId="{36DB18D2-7081-4C25-A760-1F478A1A9553}"/>
          </ac:grpSpMkLst>
        </pc:grpChg>
        <pc:grpChg chg="mod">
          <ac:chgData name="하성진" userId="0892af4c-c562-4cb8-96a8-5963b23cd58c" providerId="ADAL" clId="{91F90512-B780-402C-8BB6-652305D95C95}" dt="2021-02-14T12:44:09.985" v="77" actId="1035"/>
          <ac:grpSpMkLst>
            <pc:docMk/>
            <pc:sldMk cId="1931937825" sldId="287"/>
            <ac:grpSpMk id="259" creationId="{419D3F88-A7FF-4266-BCCF-372EAD63D722}"/>
          </ac:grpSpMkLst>
        </pc:grpChg>
        <pc:picChg chg="mod">
          <ac:chgData name="하성진" userId="0892af4c-c562-4cb8-96a8-5963b23cd58c" providerId="ADAL" clId="{91F90512-B780-402C-8BB6-652305D95C95}" dt="2021-02-14T12:44:09.985" v="77" actId="1035"/>
          <ac:picMkLst>
            <pc:docMk/>
            <pc:sldMk cId="1931937825" sldId="287"/>
            <ac:picMk id="113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09:26:38.660" v="10"/>
          <ac:picMkLst>
            <pc:docMk/>
            <pc:sldMk cId="1931937825" sldId="287"/>
            <ac:picMk id="116" creationId="{75866C60-C415-4FD8-9F6A-008354DD3D86}"/>
          </ac:picMkLst>
        </pc:picChg>
        <pc:picChg chg="mod">
          <ac:chgData name="하성진" userId="0892af4c-c562-4cb8-96a8-5963b23cd58c" providerId="ADAL" clId="{91F90512-B780-402C-8BB6-652305D95C95}" dt="2021-02-14T12:44:09.985" v="77" actId="1035"/>
          <ac:picMkLst>
            <pc:docMk/>
            <pc:sldMk cId="1931937825" sldId="287"/>
            <ac:picMk id="124" creationId="{60390FB9-4CB8-4EE5-8F67-2C91CE0172F7}"/>
          </ac:picMkLst>
        </pc:picChg>
        <pc:picChg chg="mod">
          <ac:chgData name="하성진" userId="0892af4c-c562-4cb8-96a8-5963b23cd58c" providerId="ADAL" clId="{91F90512-B780-402C-8BB6-652305D95C95}" dt="2021-02-14T12:44:09.985" v="77" actId="1035"/>
          <ac:picMkLst>
            <pc:docMk/>
            <pc:sldMk cId="1931937825" sldId="287"/>
            <ac:picMk id="4098" creationId="{222E765A-B82F-4D1B-A5AC-C1056A6A52F2}"/>
          </ac:picMkLst>
        </pc:picChg>
        <pc:picChg chg="mod">
          <ac:chgData name="하성진" userId="0892af4c-c562-4cb8-96a8-5963b23cd58c" providerId="ADAL" clId="{91F90512-B780-402C-8BB6-652305D95C95}" dt="2021-02-14T12:44:09.985" v="77" actId="1035"/>
          <ac:picMkLst>
            <pc:docMk/>
            <pc:sldMk cId="1931937825" sldId="287"/>
            <ac:picMk id="4104" creationId="{5665ADAD-B948-4994-968A-C20D4DFBEA6E}"/>
          </ac:picMkLst>
        </pc:picChg>
        <pc:picChg chg="mod">
          <ac:chgData name="하성진" userId="0892af4c-c562-4cb8-96a8-5963b23cd58c" providerId="ADAL" clId="{91F90512-B780-402C-8BB6-652305D95C95}" dt="2021-02-14T12:44:09.985" v="77" actId="1035"/>
          <ac:picMkLst>
            <pc:docMk/>
            <pc:sldMk cId="1931937825" sldId="287"/>
            <ac:picMk id="4116" creationId="{15BC1DF0-AF8F-4E1A-BAA4-50408E71F06E}"/>
          </ac:picMkLst>
        </pc:picChg>
        <pc:picChg chg="mod">
          <ac:chgData name="하성진" userId="0892af4c-c562-4cb8-96a8-5963b23cd58c" providerId="ADAL" clId="{91F90512-B780-402C-8BB6-652305D95C95}" dt="2021-02-14T12:44:09.985" v="77" actId="1035"/>
          <ac:picMkLst>
            <pc:docMk/>
            <pc:sldMk cId="1931937825" sldId="287"/>
            <ac:picMk id="4122" creationId="{9364B38B-D78B-4AF1-8D13-3D97F0EC94E9}"/>
          </ac:picMkLst>
        </pc:pic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83" creationId="{7D5E0D0A-5C32-441E-A843-186545B74077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86" creationId="{C2AF66CF-575F-419A-BA9B-134C215CE12D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100" creationId="{EBC3C1AC-E5AE-4C29-8A04-D01CF53EA7CF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119" creationId="{92CF028C-B0ED-4863-A57F-8F2904194B70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125" creationId="{A4DAEC91-AA84-4FE5-B99C-77372A7F8EBE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126" creationId="{6B445F83-7054-42AD-A65E-CB5E42391F93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140" creationId="{31E2A372-FCA4-4DA5-9BE2-EDE04E2CAC34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141" creationId="{ACCD3DA9-B788-438B-89B0-C8B3B2FA5857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150" creationId="{77E3619F-AD5A-4D64-9D99-F462F942D282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151" creationId="{A14EA44C-1853-413E-A860-6973B8833413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257" creationId="{6D143A76-F656-4094-8DC8-3A52B1B07D55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270" creationId="{5BBFCC0C-2705-4CEF-B2C8-85EF02325CB3}"/>
          </ac:cxnSpMkLst>
        </pc:cxnChg>
        <pc:cxnChg chg="mod">
          <ac:chgData name="하성진" userId="0892af4c-c562-4cb8-96a8-5963b23cd58c" providerId="ADAL" clId="{91F90512-B780-402C-8BB6-652305D95C95}" dt="2021-02-14T12:44:09.985" v="77" actId="1035"/>
          <ac:cxnSpMkLst>
            <pc:docMk/>
            <pc:sldMk cId="1931937825" sldId="287"/>
            <ac:cxnSpMk id="271" creationId="{374DDE60-E3B1-4BBE-A58D-E28FA1F2DB82}"/>
          </ac:cxnSpMkLst>
        </pc:cxnChg>
      </pc:sldChg>
      <pc:sldChg chg="addSp modSp mod">
        <pc:chgData name="하성진" userId="0892af4c-c562-4cb8-96a8-5963b23cd58c" providerId="ADAL" clId="{91F90512-B780-402C-8BB6-652305D95C95}" dt="2021-02-14T12:44:38.595" v="81" actId="1035"/>
        <pc:sldMkLst>
          <pc:docMk/>
          <pc:sldMk cId="2251856780" sldId="288"/>
        </pc:sldMkLst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8" creationId="{EB38F006-4C5D-4635-BACF-6CBB81C9A902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5" creationId="{91A01F2B-12A6-4552-A26A-F9C72896E5AD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6" creationId="{15A9EF69-FDB2-486A-AEF1-1634C7B9BE5D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63" creationId="{30F7DB4A-F351-48FD-A04B-C50ACEB92405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70" creationId="{8BA0E087-4B5A-451C-BBCC-8BC342D2DB43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73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75" creationId="{D5F1388B-3B5C-4695-8570-510ACE09DA55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77" creationId="{28F80D91-57DB-4FA1-BB6C-3B80D40C8507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78" creationId="{37974DEE-EB30-4FE8-869D-63A746EC5392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79" creationId="{6CE7BB8D-B316-4161-AD39-BF280ABA8F13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80" creationId="{B9324429-0025-47DC-813D-BE187C08D880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81" creationId="{92433F37-93C8-4786-A08C-1456E76488E3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82" creationId="{EC925D26-9990-442C-B0AA-1E00A4D1F2C5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83" creationId="{D264EAE7-C32B-4A31-B815-05AA8DF50489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84" creationId="{009A022A-7FC2-4D83-8EFC-CC0942BCF608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85" creationId="{95C7AB00-50D4-442F-9CE1-75096D3FAAA1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86" creationId="{8EFF2E8C-44AF-4E6B-BA14-BF1F8C122354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87" creationId="{ED2DE40B-BF6C-4911-B340-D3B4C02ECDF1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88" creationId="{95E766F1-06FF-4C21-BB2A-60915DD00C82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89" creationId="{DF2F74AB-ACD4-4BF7-AC7D-FD63DF974A91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90" creationId="{DFD031DD-DF38-4CE9-B7C4-596B23091B70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91" creationId="{B588F825-2B84-4C18-A530-82426536E71B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92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93" creationId="{C287BDFE-E674-49AC-9662-3EAB9BD4EFF2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94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03" creationId="{3B223A5D-7291-4401-8985-8E03AB43EC8B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04" creationId="{BC88C0A6-1959-4072-98D0-07F4C3E81AA9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06" creationId="{A80040DE-F78D-499C-9B9C-E8821C013F32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07" creationId="{6E5459E6-00D0-4C4D-821A-459DF1C5F119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08" creationId="{035FA2A9-AA94-4D08-98E3-4954D4BA02C6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09" creationId="{797D5DDF-1E40-4353-873C-4DDFBCD2CBFA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10" creationId="{D36E77AC-19BC-4E88-A380-EDB0250626F8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11" creationId="{314FA884-3601-4267-A654-B93AE798CD25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12" creationId="{83B48CD5-A35E-45A0-8D03-28C49AB8163F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14" creationId="{7C3F9B26-A663-43E7-8355-BB9FEA456147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20" creationId="{13D4D42A-FDE8-4B7F-89ED-EAD7DAC31CA9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21" creationId="{DFF3F68D-A6AF-4007-A58E-07505D64C3FD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22" creationId="{482AB40D-9D47-4BDD-B309-068E4686B36C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23" creationId="{B4518D38-466F-4A56-847C-0685E294C937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27" creationId="{6F5105F1-2491-4EEC-92E0-945EB7A6C7BD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28" creationId="{93BABA41-A3E3-4842-B145-466B9EC2209B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29" creationId="{4F012DB2-ECB1-423D-B1BB-C8E541928797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36" creationId="{378ADAB1-73C5-430C-8D6C-F3AD7A36C006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37" creationId="{0D3C4B26-14F9-4D8E-8667-18C0D7DFD36B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38" creationId="{495443B6-C7E9-4202-AF9C-F0CEE0D2D030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39" creationId="{F03A0084-A128-41BF-AF0E-EC8BB84F9E37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42" creationId="{6A5C88B7-75C3-4A27-8B89-E55B4895AC82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43" creationId="{D52B7586-64DF-49E5-91D3-E74E44CCB320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44" creationId="{6779AC26-0E91-4FAC-A074-66D09CA32049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45" creationId="{5CFD1D4E-4F1A-4EA7-9E99-4D2478DCB9E2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46" creationId="{70974A15-BB67-4B6B-B6FA-58A737217F4E}"/>
          </ac:spMkLst>
        </pc:spChg>
        <pc:spChg chg="mod">
          <ac:chgData name="하성진" userId="0892af4c-c562-4cb8-96a8-5963b23cd58c" providerId="ADAL" clId="{91F90512-B780-402C-8BB6-652305D95C95}" dt="2021-02-14T12:44:38.595" v="81" actId="1035"/>
          <ac:spMkLst>
            <pc:docMk/>
            <pc:sldMk cId="2251856780" sldId="288"/>
            <ac:spMk id="151" creationId="{905A737A-042B-4671-9C28-DF3DC7E39D0E}"/>
          </ac:spMkLst>
        </pc:spChg>
        <pc:grpChg chg="mod">
          <ac:chgData name="하성진" userId="0892af4c-c562-4cb8-96a8-5963b23cd58c" providerId="ADAL" clId="{91F90512-B780-402C-8BB6-652305D95C95}" dt="2021-02-14T12:44:38.595" v="81" actId="1035"/>
          <ac:grpSpMkLst>
            <pc:docMk/>
            <pc:sldMk cId="2251856780" sldId="288"/>
            <ac:grpSpMk id="37" creationId="{3A1F7A5E-62E6-481D-81B4-7C2E62040C04}"/>
          </ac:grpSpMkLst>
        </pc:grpChg>
        <pc:grpChg chg="mod">
          <ac:chgData name="하성진" userId="0892af4c-c562-4cb8-96a8-5963b23cd58c" providerId="ADAL" clId="{91F90512-B780-402C-8BB6-652305D95C95}" dt="2021-02-14T12:44:38.595" v="81" actId="1035"/>
          <ac:grpSpMkLst>
            <pc:docMk/>
            <pc:sldMk cId="2251856780" sldId="288"/>
            <ac:grpSpMk id="69" creationId="{EC963FF6-9487-44C9-86B2-CAF8696CB12F}"/>
          </ac:grpSpMkLst>
        </pc:grpChg>
        <pc:grpChg chg="mod">
          <ac:chgData name="하성진" userId="0892af4c-c562-4cb8-96a8-5963b23cd58c" providerId="ADAL" clId="{91F90512-B780-402C-8BB6-652305D95C95}" dt="2021-02-14T12:44:38.595" v="81" actId="1035"/>
          <ac:grpSpMkLst>
            <pc:docMk/>
            <pc:sldMk cId="2251856780" sldId="288"/>
            <ac:grpSpMk id="71" creationId="{131A062B-FF09-49AC-BFBC-155C7D1E6861}"/>
          </ac:grpSpMkLst>
        </pc:grpChg>
        <pc:grpChg chg="mod">
          <ac:chgData name="하성진" userId="0892af4c-c562-4cb8-96a8-5963b23cd58c" providerId="ADAL" clId="{91F90512-B780-402C-8BB6-652305D95C95}" dt="2021-02-14T12:44:38.595" v="81" actId="1035"/>
          <ac:grpSpMkLst>
            <pc:docMk/>
            <pc:sldMk cId="2251856780" sldId="288"/>
            <ac:grpSpMk id="72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4:38.595" v="81" actId="1035"/>
          <ac:grpSpMkLst>
            <pc:docMk/>
            <pc:sldMk cId="2251856780" sldId="288"/>
            <ac:grpSpMk id="76" creationId="{853A6859-9CD5-4F2D-992C-4B7EF102F195}"/>
          </ac:grpSpMkLst>
        </pc:grpChg>
        <pc:grpChg chg="add mod ord">
          <ac:chgData name="하성진" userId="0892af4c-c562-4cb8-96a8-5963b23cd58c" providerId="ADAL" clId="{91F90512-B780-402C-8BB6-652305D95C95}" dt="2021-02-14T09:29:06.059" v="28" actId="167"/>
          <ac:grpSpMkLst>
            <pc:docMk/>
            <pc:sldMk cId="2251856780" sldId="288"/>
            <ac:grpSpMk id="96" creationId="{81FC8B08-B5C7-40E6-A679-1B08DAC116D9}"/>
          </ac:grpSpMkLst>
        </pc:grpChg>
        <pc:grpChg chg="mod">
          <ac:chgData name="하성진" userId="0892af4c-c562-4cb8-96a8-5963b23cd58c" providerId="ADAL" clId="{91F90512-B780-402C-8BB6-652305D95C95}" dt="2021-02-14T12:44:38.595" v="81" actId="1035"/>
          <ac:grpSpMkLst>
            <pc:docMk/>
            <pc:sldMk cId="2251856780" sldId="288"/>
            <ac:grpSpMk id="100" creationId="{CE3C30A6-5348-4B7F-8A09-E0CB3E763FEE}"/>
          </ac:grpSpMkLst>
        </pc:grpChg>
        <pc:grpChg chg="mod">
          <ac:chgData name="하성진" userId="0892af4c-c562-4cb8-96a8-5963b23cd58c" providerId="ADAL" clId="{91F90512-B780-402C-8BB6-652305D95C95}" dt="2021-02-14T12:44:38.595" v="81" actId="1035"/>
          <ac:grpSpMkLst>
            <pc:docMk/>
            <pc:sldMk cId="2251856780" sldId="288"/>
            <ac:grpSpMk id="130" creationId="{8D614E2D-0140-433D-8373-05FD09B852FA}"/>
          </ac:grpSpMkLst>
        </pc:grpChg>
        <pc:picChg chg="mod">
          <ac:chgData name="하성진" userId="0892af4c-c562-4cb8-96a8-5963b23cd58c" providerId="ADAL" clId="{91F90512-B780-402C-8BB6-652305D95C95}" dt="2021-02-14T12:44:38.595" v="81" actId="1035"/>
          <ac:picMkLst>
            <pc:docMk/>
            <pc:sldMk cId="2251856780" sldId="288"/>
            <ac:picMk id="74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09:26:43.550" v="12"/>
          <ac:picMkLst>
            <pc:docMk/>
            <pc:sldMk cId="2251856780" sldId="288"/>
            <ac:picMk id="97" creationId="{358E7F17-4825-4B10-9B05-DC4996436DC8}"/>
          </ac:picMkLst>
        </pc:picChg>
        <pc:picChg chg="mod">
          <ac:chgData name="하성진" userId="0892af4c-c562-4cb8-96a8-5963b23cd58c" providerId="ADAL" clId="{91F90512-B780-402C-8BB6-652305D95C95}" dt="2021-02-14T12:44:38.595" v="81" actId="1035"/>
          <ac:picMkLst>
            <pc:docMk/>
            <pc:sldMk cId="2251856780" sldId="288"/>
            <ac:picMk id="125" creationId="{9A19A139-6AF6-421E-B34C-3E4B75B80D79}"/>
          </ac:picMkLst>
        </pc:picChg>
        <pc:picChg chg="mod">
          <ac:chgData name="하성진" userId="0892af4c-c562-4cb8-96a8-5963b23cd58c" providerId="ADAL" clId="{91F90512-B780-402C-8BB6-652305D95C95}" dt="2021-02-14T12:44:38.595" v="81" actId="1035"/>
          <ac:picMkLst>
            <pc:docMk/>
            <pc:sldMk cId="2251856780" sldId="288"/>
            <ac:picMk id="134" creationId="{5FB8BD43-87D3-47D3-B3FC-AB6C451B4433}"/>
          </ac:picMkLst>
        </pc:picChg>
        <pc:picChg chg="mod">
          <ac:chgData name="하성진" userId="0892af4c-c562-4cb8-96a8-5963b23cd58c" providerId="ADAL" clId="{91F90512-B780-402C-8BB6-652305D95C95}" dt="2021-02-14T12:44:38.595" v="81" actId="1035"/>
          <ac:picMkLst>
            <pc:docMk/>
            <pc:sldMk cId="2251856780" sldId="288"/>
            <ac:picMk id="135" creationId="{F36CE159-A9E9-4C15-9D9E-DC9BE0D0B43C}"/>
          </ac:picMkLst>
        </pc:picChg>
        <pc:picChg chg="mod">
          <ac:chgData name="하성진" userId="0892af4c-c562-4cb8-96a8-5963b23cd58c" providerId="ADAL" clId="{91F90512-B780-402C-8BB6-652305D95C95}" dt="2021-02-14T12:44:38.595" v="81" actId="1035"/>
          <ac:picMkLst>
            <pc:docMk/>
            <pc:sldMk cId="2251856780" sldId="288"/>
            <ac:picMk id="147" creationId="{F6ABEE05-0D03-4B35-8A51-C1B239473DB9}"/>
          </ac:picMkLst>
        </pc:picChg>
        <pc:cxnChg chg="mod">
          <ac:chgData name="하성진" userId="0892af4c-c562-4cb8-96a8-5963b23cd58c" providerId="ADAL" clId="{91F90512-B780-402C-8BB6-652305D95C95}" dt="2021-02-14T12:44:38.595" v="81" actId="1035"/>
          <ac:cxnSpMkLst>
            <pc:docMk/>
            <pc:sldMk cId="2251856780" sldId="288"/>
            <ac:cxnSpMk id="6" creationId="{3AD24587-FCE4-4CEF-9E46-3E27E30DF432}"/>
          </ac:cxnSpMkLst>
        </pc:cxnChg>
        <pc:cxnChg chg="mod">
          <ac:chgData name="하성진" userId="0892af4c-c562-4cb8-96a8-5963b23cd58c" providerId="ADAL" clId="{91F90512-B780-402C-8BB6-652305D95C95}" dt="2021-02-14T12:44:38.595" v="81" actId="1035"/>
          <ac:cxnSpMkLst>
            <pc:docMk/>
            <pc:sldMk cId="2251856780" sldId="288"/>
            <ac:cxnSpMk id="95" creationId="{00000000-0000-0000-0000-000000000000}"/>
          </ac:cxnSpMkLst>
        </pc:cxnChg>
        <pc:cxnChg chg="mod">
          <ac:chgData name="하성진" userId="0892af4c-c562-4cb8-96a8-5963b23cd58c" providerId="ADAL" clId="{91F90512-B780-402C-8BB6-652305D95C95}" dt="2021-02-14T12:44:38.595" v="81" actId="1035"/>
          <ac:cxnSpMkLst>
            <pc:docMk/>
            <pc:sldMk cId="2251856780" sldId="288"/>
            <ac:cxnSpMk id="101" creationId="{59F325E8-AABB-4755-A2A5-BC8E307E6E16}"/>
          </ac:cxnSpMkLst>
        </pc:cxnChg>
        <pc:cxnChg chg="mod">
          <ac:chgData name="하성진" userId="0892af4c-c562-4cb8-96a8-5963b23cd58c" providerId="ADAL" clId="{91F90512-B780-402C-8BB6-652305D95C95}" dt="2021-02-14T12:44:38.595" v="81" actId="1035"/>
          <ac:cxnSpMkLst>
            <pc:docMk/>
            <pc:sldMk cId="2251856780" sldId="288"/>
            <ac:cxnSpMk id="102" creationId="{E88696C6-7E7B-46A4-BE37-570539312B8F}"/>
          </ac:cxnSpMkLst>
        </pc:cxnChg>
        <pc:cxnChg chg="mod">
          <ac:chgData name="하성진" userId="0892af4c-c562-4cb8-96a8-5963b23cd58c" providerId="ADAL" clId="{91F90512-B780-402C-8BB6-652305D95C95}" dt="2021-02-14T12:44:38.595" v="81" actId="1035"/>
          <ac:cxnSpMkLst>
            <pc:docMk/>
            <pc:sldMk cId="2251856780" sldId="288"/>
            <ac:cxnSpMk id="131" creationId="{00133C07-F8A5-4A29-8858-5FC1EB619768}"/>
          </ac:cxnSpMkLst>
        </pc:cxnChg>
        <pc:cxnChg chg="mod">
          <ac:chgData name="하성진" userId="0892af4c-c562-4cb8-96a8-5963b23cd58c" providerId="ADAL" clId="{91F90512-B780-402C-8BB6-652305D95C95}" dt="2021-02-14T12:44:38.595" v="81" actId="1035"/>
          <ac:cxnSpMkLst>
            <pc:docMk/>
            <pc:sldMk cId="2251856780" sldId="288"/>
            <ac:cxnSpMk id="132" creationId="{7089CCCA-37C1-4504-BB54-E4715FF5C4A0}"/>
          </ac:cxnSpMkLst>
        </pc:cxnChg>
        <pc:cxnChg chg="mod">
          <ac:chgData name="하성진" userId="0892af4c-c562-4cb8-96a8-5963b23cd58c" providerId="ADAL" clId="{91F90512-B780-402C-8BB6-652305D95C95}" dt="2021-02-14T12:44:38.595" v="81" actId="1035"/>
          <ac:cxnSpMkLst>
            <pc:docMk/>
            <pc:sldMk cId="2251856780" sldId="288"/>
            <ac:cxnSpMk id="133" creationId="{5BDD399E-7F10-4D6F-993A-1F2DC4386A62}"/>
          </ac:cxnSpMkLst>
        </pc:cxnChg>
        <pc:cxnChg chg="mod">
          <ac:chgData name="하성진" userId="0892af4c-c562-4cb8-96a8-5963b23cd58c" providerId="ADAL" clId="{91F90512-B780-402C-8BB6-652305D95C95}" dt="2021-02-14T12:44:38.595" v="81" actId="1035"/>
          <ac:cxnSpMkLst>
            <pc:docMk/>
            <pc:sldMk cId="2251856780" sldId="288"/>
            <ac:cxnSpMk id="140" creationId="{78258F67-A5EC-4013-B4D3-82734CDDD560}"/>
          </ac:cxnSpMkLst>
        </pc:cxnChg>
        <pc:cxnChg chg="mod">
          <ac:chgData name="하성진" userId="0892af4c-c562-4cb8-96a8-5963b23cd58c" providerId="ADAL" clId="{91F90512-B780-402C-8BB6-652305D95C95}" dt="2021-02-14T12:44:38.595" v="81" actId="1035"/>
          <ac:cxnSpMkLst>
            <pc:docMk/>
            <pc:sldMk cId="2251856780" sldId="288"/>
            <ac:cxnSpMk id="141" creationId="{35E5169F-A662-4852-86B8-DD237A54E590}"/>
          </ac:cxnSpMkLst>
        </pc:cxnChg>
        <pc:cxnChg chg="mod">
          <ac:chgData name="하성진" userId="0892af4c-c562-4cb8-96a8-5963b23cd58c" providerId="ADAL" clId="{91F90512-B780-402C-8BB6-652305D95C95}" dt="2021-02-14T12:44:38.595" v="81" actId="1035"/>
          <ac:cxnSpMkLst>
            <pc:docMk/>
            <pc:sldMk cId="2251856780" sldId="288"/>
            <ac:cxnSpMk id="150" creationId="{A35B6A4F-AE7F-4DA9-9CFC-F4780C63A9D3}"/>
          </ac:cxnSpMkLst>
        </pc:cxnChg>
      </pc:sldChg>
      <pc:sldChg chg="addSp modSp mod">
        <pc:chgData name="하성진" userId="0892af4c-c562-4cb8-96a8-5963b23cd58c" providerId="ADAL" clId="{91F90512-B780-402C-8BB6-652305D95C95}" dt="2021-02-14T12:44:53.243" v="84" actId="1036"/>
        <pc:sldMkLst>
          <pc:docMk/>
          <pc:sldMk cId="2369352507" sldId="297"/>
        </pc:sldMkLst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8" creationId="{EB38F006-4C5D-4635-BACF-6CBB81C9A902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5" creationId="{91A01F2B-12A6-4552-A26A-F9C72896E5AD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6" creationId="{15A9EF69-FDB2-486A-AEF1-1634C7B9BE5D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8" creationId="{7093A0AA-11C1-4980-83F9-7C9145AEEC8F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6" creationId="{D76E9464-888E-4527-980E-A935D038907F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40" creationId="{1E2788FE-2929-477B-A603-E60C4CAF36B2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41" creationId="{28A05407-151D-479F-9EB9-7845180AA5FE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42" creationId="{E4EA4A10-11AB-47CD-89E6-529468C582BC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72" creationId="{3AF87EAA-6B75-46C9-A6DE-356BB612FF43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74" creationId="{CB1E1A42-E640-4669-ACFD-F17A0E03DCFC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95" creationId="{30E24F8E-5280-41C0-8458-3CF130449D17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97" creationId="{B9DB4AC4-F49D-4D8F-AF15-83C9AC1DE40D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99" creationId="{E20CA673-E5B5-496D-9206-6ADF27B316C1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18" creationId="{4DBA6702-31BD-42EB-BC5D-107683BF8ADF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24" creationId="{13B2F378-E898-4629-8E82-160B9D11FB1C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25" creationId="{A4BF0B7E-7892-49FC-9763-6B25AD2AF235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26" creationId="{DD581CCE-EBB2-4751-81DE-C6F9F70BF68C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27" creationId="{35788273-750C-4A8D-B5E6-6D9BB8F095FE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35" creationId="{A7BAF92B-A164-4C0B-8717-A3AF90036910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47" creationId="{A26B9AE5-F8CB-4186-891F-26E4BE0D877C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48" creationId="{0583742D-A537-4F93-90FB-EA276D2DEC9B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49" creationId="{E542627C-7999-470E-856D-E3C787A00B42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65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68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71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72" creationId="{627B839E-0656-4384-A92E-83832872CCAC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74" creationId="{7AD9FB84-7D25-49CD-8AEC-02B66831CE45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75" creationId="{6BDB0EF9-E70A-4A6A-A2DB-900CA2BD3471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76" creationId="{E53FC89F-B860-44E2-A8BA-96A63D891D1A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77" creationId="{70886DE5-FDF1-4375-AE2A-00CC17C772C6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80" creationId="{69199D31-8E7D-44D2-9CFD-86BA90AC6A9D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81" creationId="{5680A1E9-F76B-4450-BBC2-83949DF6F722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83" creationId="{E6B757D3-74E4-47BD-9447-5BE9B74C35EF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85" creationId="{13170F20-9065-433B-BDCC-22FE79595176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94" creationId="{5E63704E-BC2D-4258-A842-8C79395ADA65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195" creationId="{533E1A0A-A5C7-4119-B69B-FAB9BD86D6EA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03" creationId="{11CD4E97-627A-4B10-B1B8-65A1C8A3D013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06" creationId="{52A690C7-F231-407B-8FCD-CA7287877E8E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07" creationId="{C6CECCD4-8465-42B0-BC29-93FFE3D219D3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08" creationId="{78D14DE1-E5CA-40A7-BDD6-F20302A30387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09" creationId="{BCA08879-105C-47B2-B2C9-653403394A51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10" creationId="{E13E661B-C207-419A-B962-4E81FC49D53C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11" creationId="{CF05707F-036A-4ECC-8354-D410FF054A21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12" creationId="{878BBD70-0BF3-4247-910E-EB5B553FD000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13" creationId="{0CEDFAF7-3992-41D5-AE2A-2FD33AC0AF58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14" creationId="{E279375F-CBD6-46C9-AE40-245FD7AEC5CD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15" creationId="{7C716C86-C8DF-4699-861F-FE897022CD18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16" creationId="{1EA9FAF8-0C4A-4614-9149-C81346D9C837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17" creationId="{60E3606E-F18F-443B-B847-D637B669D892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18" creationId="{F832BDC7-4F85-4726-B2C7-EC8FFAA64C84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19" creationId="{72A3626A-3D6B-4048-8280-4A359D5954ED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20" creationId="{53610CC6-086B-4515-BECF-A9B2484A4DB0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21" creationId="{178DD92A-343D-42F9-A8CF-C9AC2462D344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22" creationId="{F337A2E4-6658-4016-8122-3E7A81BA573D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24" creationId="{A611A68C-ABD5-4C70-B871-2ABB461CB9EF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28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31" creationId="{F48CE571-A26B-4AC1-B7F3-C3B9DE8ADDB6}"/>
          </ac:spMkLst>
        </pc:spChg>
        <pc:spChg chg="mod">
          <ac:chgData name="하성진" userId="0892af4c-c562-4cb8-96a8-5963b23cd58c" providerId="ADAL" clId="{91F90512-B780-402C-8BB6-652305D95C95}" dt="2021-02-14T12:44:53.243" v="84" actId="1036"/>
          <ac:spMkLst>
            <pc:docMk/>
            <pc:sldMk cId="2369352507" sldId="297"/>
            <ac:spMk id="233" creationId="{E9AC07D4-91AC-4AA3-A488-52DD2CD92D90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34" creationId="{4AAC3874-B969-4087-AFF0-C16794FFC1DA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35" creationId="{B29680E4-9317-4E10-B1A2-E6FA5735C072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36" creationId="{771F891F-3AB7-44EE-A7CD-2CFA17E8F9E7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37" creationId="{FE18B46A-E153-4E74-8EAF-70D13277925F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38" creationId="{72F30F8F-D8A6-4433-8C8A-393DC5DE0778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39" creationId="{4ADA2C36-03FD-4A00-9417-913306ADAE06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40" creationId="{82C44AF3-A9F6-453D-ADE0-F9CBD94AB7B7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41" creationId="{25009536-97DC-4EDD-9A1A-054B537C144D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42" creationId="{6606DD70-D249-4CBB-8E20-F7FC7C0DA795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43" creationId="{2151E68A-51AB-4A76-9D67-BC80D3B176FD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44" creationId="{A61A8C31-3C5A-4FCC-A7E0-7364FEA63B65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46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47" creationId="{A4E21CDD-A192-4686-BD87-54156BEC5B3F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48" creationId="{1627D402-49F1-40C7-906D-D1C81D73F734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51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53" creationId="{F3F18296-9287-45CB-9537-E276B65F4EAB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54" creationId="{CD1950AB-6BD8-4D43-BFC3-F8D297499F95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55" creationId="{935452D1-3FF6-4558-A1D9-E2A75E5B24F9}"/>
          </ac:spMkLst>
        </pc:spChg>
        <pc:spChg chg="mod">
          <ac:chgData name="하성진" userId="0892af4c-c562-4cb8-96a8-5963b23cd58c" providerId="ADAL" clId="{91F90512-B780-402C-8BB6-652305D95C95}" dt="2021-02-14T12:44:49.310" v="83" actId="1035"/>
          <ac:spMkLst>
            <pc:docMk/>
            <pc:sldMk cId="2369352507" sldId="297"/>
            <ac:spMk id="257" creationId="{00000000-0000-0000-0000-000000000000}"/>
          </ac:spMkLst>
        </pc:s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9" creationId="{C913F962-A7B5-4C06-8488-BB84188100F2}"/>
          </ac:grpSpMkLst>
        </pc:grpChg>
        <pc:grpChg chg="add mod ord">
          <ac:chgData name="하성진" userId="0892af4c-c562-4cb8-96a8-5963b23cd58c" providerId="ADAL" clId="{91F90512-B780-402C-8BB6-652305D95C95}" dt="2021-02-14T09:28:58.547" v="27" actId="167"/>
          <ac:grpSpMkLst>
            <pc:docMk/>
            <pc:sldMk cId="2369352507" sldId="297"/>
            <ac:grpSpMk id="119" creationId="{263FEEB3-7357-4642-9184-606EF19CB178}"/>
          </ac:grpSpMkLst>
        </pc:gr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163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166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169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187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202" creationId="{E1949142-D56E-448A-843C-1E99F39DAAB3}"/>
          </ac:grpSpMkLst>
        </pc:gr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204" creationId="{9165E3C5-B4C0-4A1B-A091-5A0937496EC0}"/>
          </ac:grpSpMkLst>
        </pc:gr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205" creationId="{2D38B08B-9C19-4F5D-93BF-896D3539C216}"/>
          </ac:grpSpMkLst>
        </pc:gr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225" creationId="{B6CEFD29-8579-47A5-84A3-CA365C3C4DA5}"/>
          </ac:grpSpMkLst>
        </pc:gr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229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249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4:49.310" v="83" actId="1035"/>
          <ac:grpSpMkLst>
            <pc:docMk/>
            <pc:sldMk cId="2369352507" sldId="297"/>
            <ac:grpSpMk id="252" creationId="{00000000-0000-0000-0000-000000000000}"/>
          </ac:grpSpMkLst>
        </pc:grpChg>
        <pc:picChg chg="mod">
          <ac:chgData name="하성진" userId="0892af4c-c562-4cb8-96a8-5963b23cd58c" providerId="ADAL" clId="{91F90512-B780-402C-8BB6-652305D95C95}" dt="2021-02-14T12:44:49.310" v="83" actId="1035"/>
          <ac:picMkLst>
            <pc:docMk/>
            <pc:sldMk cId="2369352507" sldId="297"/>
            <ac:picMk id="73" creationId="{3224459A-66A8-4AF7-B1A8-7F1B132C39F0}"/>
          </ac:picMkLst>
        </pc:picChg>
        <pc:picChg chg="mod">
          <ac:chgData name="하성진" userId="0892af4c-c562-4cb8-96a8-5963b23cd58c" providerId="ADAL" clId="{91F90512-B780-402C-8BB6-652305D95C95}" dt="2021-02-14T12:44:49.310" v="83" actId="1035"/>
          <ac:picMkLst>
            <pc:docMk/>
            <pc:sldMk cId="2369352507" sldId="297"/>
            <ac:picMk id="92" creationId="{18B19837-C039-4CD2-A119-CE907E485758}"/>
          </ac:picMkLst>
        </pc:picChg>
        <pc:picChg chg="mod">
          <ac:chgData name="하성진" userId="0892af4c-c562-4cb8-96a8-5963b23cd58c" providerId="ADAL" clId="{91F90512-B780-402C-8BB6-652305D95C95}" dt="2021-02-14T09:26:49.797" v="13"/>
          <ac:picMkLst>
            <pc:docMk/>
            <pc:sldMk cId="2369352507" sldId="297"/>
            <ac:picMk id="120" creationId="{70EFB1CF-CE37-45B4-BF7F-BD78ED12F237}"/>
          </ac:picMkLst>
        </pc:picChg>
        <pc:picChg chg="mod">
          <ac:chgData name="하성진" userId="0892af4c-c562-4cb8-96a8-5963b23cd58c" providerId="ADAL" clId="{91F90512-B780-402C-8BB6-652305D95C95}" dt="2021-02-14T12:44:49.310" v="83" actId="1035"/>
          <ac:picMkLst>
            <pc:docMk/>
            <pc:sldMk cId="2369352507" sldId="297"/>
            <ac:picMk id="164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4:49.310" v="83" actId="1035"/>
          <ac:picMkLst>
            <pc:docMk/>
            <pc:sldMk cId="2369352507" sldId="297"/>
            <ac:picMk id="167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4:49.310" v="83" actId="1035"/>
          <ac:picMkLst>
            <pc:docMk/>
            <pc:sldMk cId="2369352507" sldId="297"/>
            <ac:picMk id="170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4:49.310" v="83" actId="1035"/>
          <ac:picMkLst>
            <pc:docMk/>
            <pc:sldMk cId="2369352507" sldId="297"/>
            <ac:picMk id="188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4:49.310" v="83" actId="1035"/>
          <ac:picMkLst>
            <pc:docMk/>
            <pc:sldMk cId="2369352507" sldId="297"/>
            <ac:picMk id="223" creationId="{FEF4CC5D-00E1-42AA-B728-83677CEC9794}"/>
          </ac:picMkLst>
        </pc:picChg>
        <pc:picChg chg="mod">
          <ac:chgData name="하성진" userId="0892af4c-c562-4cb8-96a8-5963b23cd58c" providerId="ADAL" clId="{91F90512-B780-402C-8BB6-652305D95C95}" dt="2021-02-14T12:44:49.310" v="83" actId="1035"/>
          <ac:picMkLst>
            <pc:docMk/>
            <pc:sldMk cId="2369352507" sldId="297"/>
            <ac:picMk id="245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4:49.310" v="83" actId="1035"/>
          <ac:picMkLst>
            <pc:docMk/>
            <pc:sldMk cId="2369352507" sldId="297"/>
            <ac:picMk id="250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4:49.310" v="83" actId="1035"/>
          <ac:picMkLst>
            <pc:docMk/>
            <pc:sldMk cId="2369352507" sldId="297"/>
            <ac:picMk id="256" creationId="{00000000-0000-0000-0000-000000000000}"/>
          </ac:picMkLst>
        </pc:pic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20" creationId="{22CDB6D0-17ED-46D6-8202-962AA5B72384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105" creationId="{D37AA9FB-D51D-4800-B3C0-1FC78BA4890B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113" creationId="{785D1FC6-30ED-4364-9158-5A8EACB15C91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115" creationId="{D8A4EF7D-897D-4595-9BA5-01FF8604FD48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130" creationId="{84E2D17B-E201-4AAA-B635-AF46AE0F8DE5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133" creationId="{5BDD399E-7F10-4D6F-993A-1F2DC4386A62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134" creationId="{637DCCD4-EFB0-4E3C-A5B8-A7B0C4E495AC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173" creationId="{DEEDDE33-820E-40FE-AE4A-A26EC0648869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178" creationId="{9C791D4E-2D9D-4A75-A0BF-4B9C51D919E1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179" creationId="{FA8BF028-C42A-4568-99D4-8A8B57CFA40A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182" creationId="{18FAF3B8-6198-4658-9B32-933D103D1D05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184" creationId="{47AABE26-096C-4B0B-86FB-D719FA46C4C5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226" creationId="{F280FFFC-163C-483B-8D68-F1F631032024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227" creationId="{C9FC171C-62F1-4ABC-84E4-FC82BB74D4BC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230" creationId="{19FB1515-F730-404B-BE1E-DA7EAA75D3E9}"/>
          </ac:cxnSpMkLst>
        </pc:cxnChg>
        <pc:cxnChg chg="mod">
          <ac:chgData name="하성진" userId="0892af4c-c562-4cb8-96a8-5963b23cd58c" providerId="ADAL" clId="{91F90512-B780-402C-8BB6-652305D95C95}" dt="2021-02-14T12:44:49.310" v="83" actId="1035"/>
          <ac:cxnSpMkLst>
            <pc:docMk/>
            <pc:sldMk cId="2369352507" sldId="297"/>
            <ac:cxnSpMk id="232" creationId="{E512041F-8DC5-4E88-B70B-BC1184C9DF47}"/>
          </ac:cxnSpMkLst>
        </pc:cxnChg>
      </pc:sldChg>
      <pc:sldChg chg="addSp modSp mod">
        <pc:chgData name="하성진" userId="0892af4c-c562-4cb8-96a8-5963b23cd58c" providerId="ADAL" clId="{91F90512-B780-402C-8BB6-652305D95C95}" dt="2021-02-14T12:45:19.043" v="88" actId="1035"/>
        <pc:sldMkLst>
          <pc:docMk/>
          <pc:sldMk cId="3274351522" sldId="301"/>
        </pc:sldMkLst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3" creationId="{A94819D5-C308-43F7-9511-B31FAB82F392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14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27" creationId="{3F04C5A9-94FB-4EF9-9715-F82883E1CC0F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39" creationId="{7DCAED01-2846-4336-8779-E4F57B9C6DD8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45" creationId="{22C9F950-543C-4B4A-A575-5015BA5557B5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49" creationId="{7DCAED01-2846-4336-8779-E4F57B9C6DD8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53" creationId="{9A8DA464-D6FC-4E86-AB70-8E5B88092C49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54" creationId="{7B67BAB4-DF9C-4A00-83E3-F98BA8CDE9F2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55" creationId="{B3B686D6-3EB9-4459-8011-C5F1B826B44A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57" creationId="{6A54BF88-3AE4-4AA2-A53C-D5EC1A8CD404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58" creationId="{C5B001C5-CC8F-4572-9D7B-75B70D5B0F72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59" creationId="{3E78CEA4-1694-4BFE-B472-AB5ECCD00FE7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60" creationId="{52EB5DB5-18E3-4CB6-B5A5-E37A93D3B6C7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62" creationId="{6A54BF88-3AE4-4AA2-A53C-D5EC1A8CD404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71" creationId="{F326792E-5EE0-4FCC-80EB-06CD0544019A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72" creationId="{9A8DA464-D6FC-4E86-AB70-8E5B88092C49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99" creationId="{6B9407BE-E9F0-4C96-BE57-CE5F6BAFCF73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112" creationId="{0F2C6304-0C87-4B3B-9E7E-43ECFA8FDD11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113" creationId="{3D1D1711-7589-4A54-BCE6-F743537418FD}"/>
          </ac:spMkLst>
        </pc:spChg>
        <pc:spChg chg="mod">
          <ac:chgData name="하성진" userId="0892af4c-c562-4cb8-96a8-5963b23cd58c" providerId="ADAL" clId="{91F90512-B780-402C-8BB6-652305D95C95}" dt="2021-02-14T12:45:19.043" v="88" actId="1035"/>
          <ac:spMkLst>
            <pc:docMk/>
            <pc:sldMk cId="3274351522" sldId="301"/>
            <ac:spMk id="114" creationId="{6EE0C455-4D83-4D0E-B16C-E05E3CB74052}"/>
          </ac:spMkLst>
        </pc:spChg>
        <pc:grpChg chg="mod">
          <ac:chgData name="하성진" userId="0892af4c-c562-4cb8-96a8-5963b23cd58c" providerId="ADAL" clId="{91F90512-B780-402C-8BB6-652305D95C95}" dt="2021-02-14T12:45:19.043" v="88" actId="1035"/>
          <ac:grpSpMkLst>
            <pc:docMk/>
            <pc:sldMk cId="3274351522" sldId="301"/>
            <ac:grpSpMk id="30" creationId="{611EF9BA-078E-40A9-A530-B097CECB5010}"/>
          </ac:grpSpMkLst>
        </pc:grpChg>
        <pc:grpChg chg="add mod ord">
          <ac:chgData name="하성진" userId="0892af4c-c562-4cb8-96a8-5963b23cd58c" providerId="ADAL" clId="{91F90512-B780-402C-8BB6-652305D95C95}" dt="2021-02-14T12:42:07.534" v="52" actId="1035"/>
          <ac:grpSpMkLst>
            <pc:docMk/>
            <pc:sldMk cId="3274351522" sldId="301"/>
            <ac:grpSpMk id="42" creationId="{45EE905F-A469-4E5F-8125-D271B946E992}"/>
          </ac:grpSpMkLst>
        </pc:grpChg>
        <pc:grpChg chg="mod">
          <ac:chgData name="하성진" userId="0892af4c-c562-4cb8-96a8-5963b23cd58c" providerId="ADAL" clId="{91F90512-B780-402C-8BB6-652305D95C95}" dt="2021-02-14T12:45:19.043" v="88" actId="1035"/>
          <ac:grpSpMkLst>
            <pc:docMk/>
            <pc:sldMk cId="3274351522" sldId="301"/>
            <ac:grpSpMk id="46" creationId="{C98DF64D-5F55-4578-8264-FF6AE76BA460}"/>
          </ac:grpSpMkLst>
        </pc:grpChg>
        <pc:grpChg chg="mod">
          <ac:chgData name="하성진" userId="0892af4c-c562-4cb8-96a8-5963b23cd58c" providerId="ADAL" clId="{91F90512-B780-402C-8BB6-652305D95C95}" dt="2021-02-14T12:45:19.043" v="88" actId="1035"/>
          <ac:grpSpMkLst>
            <pc:docMk/>
            <pc:sldMk cId="3274351522" sldId="301"/>
            <ac:grpSpMk id="61" creationId="{5D7012E1-F113-44F4-87C9-2A0777672C7F}"/>
          </ac:grpSpMkLst>
        </pc:grpChg>
        <pc:grpChg chg="mod">
          <ac:chgData name="하성진" userId="0892af4c-c562-4cb8-96a8-5963b23cd58c" providerId="ADAL" clId="{91F90512-B780-402C-8BB6-652305D95C95}" dt="2021-02-14T12:45:19.043" v="88" actId="1035"/>
          <ac:grpSpMkLst>
            <pc:docMk/>
            <pc:sldMk cId="3274351522" sldId="301"/>
            <ac:grpSpMk id="109" creationId="{BEE0F3D3-64DF-403A-A33E-95E7712939F4}"/>
          </ac:grpSpMkLst>
        </pc:grpChg>
        <pc:picChg chg="mod">
          <ac:chgData name="하성진" userId="0892af4c-c562-4cb8-96a8-5963b23cd58c" providerId="ADAL" clId="{91F90512-B780-402C-8BB6-652305D95C95}" dt="2021-02-14T09:26:57.432" v="15"/>
          <ac:picMkLst>
            <pc:docMk/>
            <pc:sldMk cId="3274351522" sldId="301"/>
            <ac:picMk id="43" creationId="{AC408C87-3B6D-4DE5-A761-31FC5DF724BF}"/>
          </ac:picMkLst>
        </pc:picChg>
        <pc:picChg chg="mod">
          <ac:chgData name="하성진" userId="0892af4c-c562-4cb8-96a8-5963b23cd58c" providerId="ADAL" clId="{91F90512-B780-402C-8BB6-652305D95C95}" dt="2021-02-14T12:45:19.043" v="88" actId="1035"/>
          <ac:picMkLst>
            <pc:docMk/>
            <pc:sldMk cId="3274351522" sldId="301"/>
            <ac:picMk id="1026" creationId="{94CAB953-4E37-4C73-9091-3AA04D3A31FD}"/>
          </ac:picMkLst>
        </pc:picChg>
        <pc:picChg chg="mod">
          <ac:chgData name="하성진" userId="0892af4c-c562-4cb8-96a8-5963b23cd58c" providerId="ADAL" clId="{91F90512-B780-402C-8BB6-652305D95C95}" dt="2021-02-14T12:45:19.043" v="88" actId="1035"/>
          <ac:picMkLst>
            <pc:docMk/>
            <pc:sldMk cId="3274351522" sldId="301"/>
            <ac:picMk id="1028" creationId="{5881F260-2B34-4BCA-A5EF-80DE92C7760C}"/>
          </ac:picMkLst>
        </pc:picChg>
        <pc:picChg chg="mod">
          <ac:chgData name="하성진" userId="0892af4c-c562-4cb8-96a8-5963b23cd58c" providerId="ADAL" clId="{91F90512-B780-402C-8BB6-652305D95C95}" dt="2021-02-14T12:45:19.043" v="88" actId="1035"/>
          <ac:picMkLst>
            <pc:docMk/>
            <pc:sldMk cId="3274351522" sldId="301"/>
            <ac:picMk id="6146" creationId="{6302421F-FDA6-499F-B5BE-E99638A47A07}"/>
          </ac:picMkLst>
        </pc:picChg>
        <pc:picChg chg="mod">
          <ac:chgData name="하성진" userId="0892af4c-c562-4cb8-96a8-5963b23cd58c" providerId="ADAL" clId="{91F90512-B780-402C-8BB6-652305D95C95}" dt="2021-02-14T12:45:19.043" v="88" actId="1035"/>
          <ac:picMkLst>
            <pc:docMk/>
            <pc:sldMk cId="3274351522" sldId="301"/>
            <ac:picMk id="6148" creationId="{20A8D6CD-F966-4FD8-9A0F-0B5F31CFC052}"/>
          </ac:picMkLst>
        </pc:picChg>
        <pc:cxnChg chg="mod">
          <ac:chgData name="하성진" userId="0892af4c-c562-4cb8-96a8-5963b23cd58c" providerId="ADAL" clId="{91F90512-B780-402C-8BB6-652305D95C95}" dt="2021-02-14T12:45:19.043" v="88" actId="1035"/>
          <ac:cxnSpMkLst>
            <pc:docMk/>
            <pc:sldMk cId="3274351522" sldId="301"/>
            <ac:cxnSpMk id="41" creationId="{7E2081F5-D3EE-4199-8C98-A07679DEDF3A}"/>
          </ac:cxnSpMkLst>
        </pc:cxnChg>
        <pc:cxnChg chg="mod">
          <ac:chgData name="하성진" userId="0892af4c-c562-4cb8-96a8-5963b23cd58c" providerId="ADAL" clId="{91F90512-B780-402C-8BB6-652305D95C95}" dt="2021-02-14T12:45:19.043" v="88" actId="1035"/>
          <ac:cxnSpMkLst>
            <pc:docMk/>
            <pc:sldMk cId="3274351522" sldId="301"/>
            <ac:cxnSpMk id="44" creationId="{7E2081F5-D3EE-4199-8C98-A07679DEDF3A}"/>
          </ac:cxnSpMkLst>
        </pc:cxnChg>
        <pc:cxnChg chg="mod">
          <ac:chgData name="하성진" userId="0892af4c-c562-4cb8-96a8-5963b23cd58c" providerId="ADAL" clId="{91F90512-B780-402C-8BB6-652305D95C95}" dt="2021-02-14T12:45:19.043" v="88" actId="1035"/>
          <ac:cxnSpMkLst>
            <pc:docMk/>
            <pc:sldMk cId="3274351522" sldId="301"/>
            <ac:cxnSpMk id="47" creationId="{AA845358-F864-442A-8FFC-6688F9214712}"/>
          </ac:cxnSpMkLst>
        </pc:cxnChg>
        <pc:cxnChg chg="mod">
          <ac:chgData name="하성진" userId="0892af4c-c562-4cb8-96a8-5963b23cd58c" providerId="ADAL" clId="{91F90512-B780-402C-8BB6-652305D95C95}" dt="2021-02-14T12:45:19.043" v="88" actId="1035"/>
          <ac:cxnSpMkLst>
            <pc:docMk/>
            <pc:sldMk cId="3274351522" sldId="301"/>
            <ac:cxnSpMk id="48" creationId="{ABAAC402-D5B2-4C38-88B8-0B21FDC19150}"/>
          </ac:cxnSpMkLst>
        </pc:cxnChg>
        <pc:cxnChg chg="mod">
          <ac:chgData name="하성진" userId="0892af4c-c562-4cb8-96a8-5963b23cd58c" providerId="ADAL" clId="{91F90512-B780-402C-8BB6-652305D95C95}" dt="2021-02-14T12:45:19.043" v="88" actId="1035"/>
          <ac:cxnSpMkLst>
            <pc:docMk/>
            <pc:sldMk cId="3274351522" sldId="301"/>
            <ac:cxnSpMk id="50" creationId="{130C8460-BB88-4BB3-868B-5D6637266AAA}"/>
          </ac:cxnSpMkLst>
        </pc:cxnChg>
        <pc:cxnChg chg="mod">
          <ac:chgData name="하성진" userId="0892af4c-c562-4cb8-96a8-5963b23cd58c" providerId="ADAL" clId="{91F90512-B780-402C-8BB6-652305D95C95}" dt="2021-02-14T12:45:19.043" v="88" actId="1035"/>
          <ac:cxnSpMkLst>
            <pc:docMk/>
            <pc:sldMk cId="3274351522" sldId="301"/>
            <ac:cxnSpMk id="51" creationId="{7E2081F5-D3EE-4199-8C98-A07679DEDF3A}"/>
          </ac:cxnSpMkLst>
        </pc:cxnChg>
        <pc:cxnChg chg="mod">
          <ac:chgData name="하성진" userId="0892af4c-c562-4cb8-96a8-5963b23cd58c" providerId="ADAL" clId="{91F90512-B780-402C-8BB6-652305D95C95}" dt="2021-02-14T12:45:19.043" v="88" actId="1035"/>
          <ac:cxnSpMkLst>
            <pc:docMk/>
            <pc:sldMk cId="3274351522" sldId="301"/>
            <ac:cxnSpMk id="52" creationId="{1CC8F21F-DAF0-4996-B1FB-CBA793291B9F}"/>
          </ac:cxnSpMkLst>
        </pc:cxnChg>
        <pc:cxnChg chg="mod">
          <ac:chgData name="하성진" userId="0892af4c-c562-4cb8-96a8-5963b23cd58c" providerId="ADAL" clId="{91F90512-B780-402C-8BB6-652305D95C95}" dt="2021-02-14T12:45:19.043" v="88" actId="1035"/>
          <ac:cxnSpMkLst>
            <pc:docMk/>
            <pc:sldMk cId="3274351522" sldId="301"/>
            <ac:cxnSpMk id="63" creationId="{BABE4AF7-A72D-4877-8AEF-2BF7041DDB90}"/>
          </ac:cxnSpMkLst>
        </pc:cxnChg>
        <pc:cxnChg chg="mod">
          <ac:chgData name="하성진" userId="0892af4c-c562-4cb8-96a8-5963b23cd58c" providerId="ADAL" clId="{91F90512-B780-402C-8BB6-652305D95C95}" dt="2021-02-14T12:45:19.043" v="88" actId="1035"/>
          <ac:cxnSpMkLst>
            <pc:docMk/>
            <pc:sldMk cId="3274351522" sldId="301"/>
            <ac:cxnSpMk id="64" creationId="{5D72D035-D3D5-4109-9CE7-D3BD6CBD66B2}"/>
          </ac:cxnSpMkLst>
        </pc:cxnChg>
        <pc:cxnChg chg="mod">
          <ac:chgData name="하성진" userId="0892af4c-c562-4cb8-96a8-5963b23cd58c" providerId="ADAL" clId="{91F90512-B780-402C-8BB6-652305D95C95}" dt="2021-02-14T12:45:19.043" v="88" actId="1035"/>
          <ac:cxnSpMkLst>
            <pc:docMk/>
            <pc:sldMk cId="3274351522" sldId="301"/>
            <ac:cxnSpMk id="110" creationId="{1180D6E9-42AB-4143-AFAA-5AB8E70FB628}"/>
          </ac:cxnSpMkLst>
        </pc:cxnChg>
        <pc:cxnChg chg="mod">
          <ac:chgData name="하성진" userId="0892af4c-c562-4cb8-96a8-5963b23cd58c" providerId="ADAL" clId="{91F90512-B780-402C-8BB6-652305D95C95}" dt="2021-02-14T12:45:19.043" v="88" actId="1035"/>
          <ac:cxnSpMkLst>
            <pc:docMk/>
            <pc:sldMk cId="3274351522" sldId="301"/>
            <ac:cxnSpMk id="111" creationId="{986CDC4C-4D50-4E16-BC02-28BB73815DB1}"/>
          </ac:cxnSpMkLst>
        </pc:cxnChg>
      </pc:sldChg>
      <pc:sldChg chg="addSp modSp mod">
        <pc:chgData name="하성진" userId="0892af4c-c562-4cb8-96a8-5963b23cd58c" providerId="ADAL" clId="{91F90512-B780-402C-8BB6-652305D95C95}" dt="2021-02-14T12:45:07.283" v="86" actId="1035"/>
        <pc:sldMkLst>
          <pc:docMk/>
          <pc:sldMk cId="755019315" sldId="303"/>
        </pc:sldMkLst>
        <pc:spChg chg="mod">
          <ac:chgData name="하성진" userId="0892af4c-c562-4cb8-96a8-5963b23cd58c" providerId="ADAL" clId="{91F90512-B780-402C-8BB6-652305D95C95}" dt="2021-02-14T09:31:04.464" v="48" actId="1035"/>
          <ac:spMkLst>
            <pc:docMk/>
            <pc:sldMk cId="755019315" sldId="303"/>
            <ac:spMk id="2" creationId="{9A047120-3DDD-47D8-8864-CAC39B677D5C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" creationId="{AB6E9F8A-CC45-4C8A-B961-1732DD0A36DF}"/>
          </ac:spMkLst>
        </pc:spChg>
        <pc:spChg chg="mod">
          <ac:chgData name="하성진" userId="0892af4c-c562-4cb8-96a8-5963b23cd58c" providerId="ADAL" clId="{91F90512-B780-402C-8BB6-652305D95C95}" dt="2021-02-14T09:31:04.464" v="48" actId="1035"/>
          <ac:spMkLst>
            <pc:docMk/>
            <pc:sldMk cId="755019315" sldId="303"/>
            <ac:spMk id="6" creationId="{DE55BE2B-A8C0-4B11-83CE-7A17820CC211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7" creationId="{DE729C03-FAEC-41D7-9F9A-E1292762CAD6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00" creationId="{3C39BEB1-7458-4852-A118-20D4455886C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10" creationId="{D8A0DB06-C67F-4302-AFB7-1521600505E4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13" creationId="{B0FB856B-3490-4CAC-970B-62C6A2391146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14" creationId="{02701372-491C-4636-A866-A77131320D17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15" creationId="{D7249448-D776-4423-9170-3BF5860A629B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16" creationId="{8E125DFE-EA05-464A-BC30-B8B1FA06447D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17" creationId="{F9394A70-4E39-4AA5-A940-FBEBB5852B8D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18" creationId="{E2CCF5D1-1E7F-4B9A-9928-E6C33D2A5056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19" creationId="{112B544C-4040-4DEB-9501-2F57F81928C6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20" creationId="{9292ACF6-9DE3-4CBC-8BC9-7382F2C5367A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21" creationId="{F6F180FC-1AB7-42D8-BEF2-EB6A13C8B248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22" creationId="{6DE1E074-1632-4F43-9B74-B4F392FA015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23" creationId="{9BFB6B9D-2BF1-463D-B4E5-91B7714ACDF3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24" creationId="{63F66BD3-A217-4A10-8160-69EDBA133D04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25" creationId="{9D449AFC-2FC6-47F9-B5C9-CA20968CBFFB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26" creationId="{F4C62F31-A539-4B8F-81D7-A14ED081E8CF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27" creationId="{CAF79CF3-C799-4751-A302-E35D47DC9F04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28" creationId="{7B169C8A-49E4-4223-831C-6918D45AECAB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52" creationId="{E9B3E2AD-298E-48E7-97E0-528690C57919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53" creationId="{F4EC5417-AB61-468D-B471-723A4AA73AC7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58" creationId="{0D879ECD-CC4E-429E-900F-8AACE922144D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59" creationId="{3D4D2D69-E5A0-4A75-8B13-D2221D6BCED9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60" creationId="{43345141-E485-4D94-BF6B-19CC66C72E91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61" creationId="{B83FB574-89FA-47E8-B095-2AA69ECEC73C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62" creationId="{46F85F77-20BC-4856-B6CB-7D944E991C7E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63" creationId="{83EB8E67-C547-4BA7-AAD6-5FB031E41E22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65" creationId="{E2AE9877-224B-46DC-912F-7E68C93A48FE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66" creationId="{395A88E0-18E8-4314-9664-25272A9A8F19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67" creationId="{872964BC-31CC-490C-A3E8-74968043C507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68" creationId="{7A084660-AD8F-4692-B2B1-5AEFD942904A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69" creationId="{6E55FA32-A9C5-4F17-AADC-79C093775A14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70" creationId="{C59C59EF-AE7F-4215-AB56-F8A01B48C2CE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71" creationId="{3825370C-FFC1-4916-A539-59CA7568A89D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72" creationId="{0E27DA0F-8846-4CEB-BDAF-1550DF6DE58B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73" creationId="{3513B4A9-FB51-4999-81CF-878BB1CDF0B8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74" creationId="{EBC3F902-C256-4173-B4D0-BC448925D06F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75" creationId="{F2282162-7AF3-4179-8907-61F607847343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76" creationId="{7255D0F8-ACEB-4949-B7FC-5A4F191E4834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77" creationId="{2D4CA340-AE2B-4C65-9AB4-2791B10B68AF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79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80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81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82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83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84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85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86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87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88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89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90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91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92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93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94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95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96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98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199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00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03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04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35" creationId="{F11077F5-A8D8-442A-BA0D-FEF109DBDAE8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36" creationId="{7638D117-E01F-4BF3-BC2D-070A57764063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37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38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39" creationId="{9F4B8D56-6315-4A59-B6FF-2748FD7B7999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40" creationId="{CC052DC2-94A6-49BF-AF41-16EB31F8D432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41" creationId="{B04938E3-41AF-4289-8DC3-AB0A8C10D594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42" creationId="{08E054B8-ECC0-4F1B-94BD-BFE0A24CCAD8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44" creationId="{903237D6-17F6-41A4-B824-0031AC9ABEE7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45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71" creationId="{5F016020-CF04-4C9B-93E9-59DB66CF8F2C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72" creationId="{EB8C456E-4EF1-4F8B-8B33-20E192CF74B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73" creationId="{1A8F5C3B-2D4B-4EA4-A09B-DD7DDE37B6AE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74" creationId="{A6B3067E-C50D-4A34-B3F0-2E816E4A858E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75" creationId="{7D8AAC5E-31C6-4425-BCE0-3FD1F251A78D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76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78" creationId="{D8E7360C-5005-4126-AC64-B1335EC53B6F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79" creationId="{CA74E91A-EFB5-4BEC-82ED-CFC87B91829E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80" creationId="{A75D474B-6E41-4ECC-B84E-BF94F702B37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81" creationId="{40FB969B-A6BE-4D15-875E-0978F4801635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82" creationId="{D6F1A654-7EFE-4AA2-B466-E5841507299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83" creationId="{145EDAFD-C9B7-44E1-AB09-4CD6D40FACF1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84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85" creationId="{5D2EC2AD-D741-4B12-A963-C628CF23CA2B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86" creationId="{2C33746A-E2BC-44F3-9EEA-CEDB70CAA7F7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87" creationId="{E660CD8C-6FC2-4B53-B48B-4759F5A448EE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88" creationId="{FC3ABBA2-D78A-4400-9133-1FFF49B2EFA9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89" creationId="{2B65858D-0D90-4A0B-A7A5-CD544CC1C1A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90" creationId="{C31004AF-8BFF-47EA-A8AB-A8097C69B1C9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91" creationId="{0E010F86-F3E5-4CDF-9728-7282D7EC055B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92" creationId="{A470A337-1237-40F3-BCCC-349334B55D3A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93" creationId="{D833D5AA-1CA6-44AE-8B31-EA5EB9A2712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94" creationId="{29FBDAE3-EE96-4313-8022-554A48225DD5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95" creationId="{046CC682-6739-404B-AEF0-C9922133528E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96" creationId="{06C3F604-404A-4107-A6A8-A6C211280EB4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97" creationId="{4AC54E30-EB24-4B53-956B-2B063D50636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98" creationId="{69C344C3-EC33-41B8-B7DB-6707DE2BBCB8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299" creationId="{5A15E002-9A37-47B4-8B47-42C1FD9E5E9B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00" creationId="{84DB9400-A935-4C21-9D94-A5A51DCE1BF8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01" creationId="{B7180D41-8913-4DAC-90E2-B10243DF4115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02" creationId="{8DD78C2B-F8DC-4997-9231-9E58695B5596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03" creationId="{6F02AA48-D9C7-448D-ACB4-6537CD86DD73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06" creationId="{69027B35-3DF8-467C-AB14-39FF60AADF5A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13" creationId="{E341EF7A-10BC-46B4-860B-58344ED3F35C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16" creationId="{1F66F5D7-316E-4E9C-84FD-320790B95A3C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17" creationId="{1246A8B9-3E51-4505-81A0-2473A7A0AF79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18" creationId="{50C0EF2A-3B58-4FE2-8487-B0D0C4C506D8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19" creationId="{B4C19D38-ECA0-4CE6-8D93-9B36DE73F696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20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21" creationId="{AF91034A-B3D9-4214-879E-18475B342DB5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22" creationId="{0D93A6DB-1F67-4020-9EB0-A925C61853BE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24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25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26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27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28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29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30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31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32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33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399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00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01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02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03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04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05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06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07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10" creationId="{B12CE7BF-A012-4086-90C6-7E093427C15C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11" creationId="{9F37C668-418B-4A80-9E6D-453DAD4B8F2B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12" creationId="{826C8613-8F5F-4E5B-ABB8-EBC7070E3606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13" creationId="{C2478444-DB51-4055-887D-03F70DEBA21A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14" creationId="{AE5701B7-4DCD-4B32-9CFD-1971D0F4BBA1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15" creationId="{8AA74E8F-7CFC-4614-BC49-0BF151AB3D17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16" creationId="{39AB6401-C6D1-44E6-B5F1-CFF1656C95BF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17" creationId="{FDE09298-FF7B-44E8-B823-8959880D9CA5}"/>
          </ac:spMkLst>
        </pc:spChg>
        <pc:spChg chg="mod">
          <ac:chgData name="하성진" userId="0892af4c-c562-4cb8-96a8-5963b23cd58c" providerId="ADAL" clId="{91F90512-B780-402C-8BB6-652305D95C95}" dt="2021-02-14T12:45:07.283" v="86" actId="1035"/>
          <ac:spMkLst>
            <pc:docMk/>
            <pc:sldMk cId="755019315" sldId="303"/>
            <ac:spMk id="418" creationId="{8CAE00EC-3A45-4BCA-96CD-4472CE6DFF55}"/>
          </ac:spMkLst>
        </pc:s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109" creationId="{6928E020-550C-4EE7-BD25-21FEFA834F47}"/>
          </ac:grpSpMkLst>
        </pc:gr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111" creationId="{26CFB15D-4AEE-47E4-93D1-5253881D03FC}"/>
          </ac:grpSpMkLst>
        </pc:gr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112" creationId="{A6EB8ADC-83B7-47EA-A4A5-3DE45544EBAB}"/>
          </ac:grpSpMkLst>
        </pc:gr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151" creationId="{AA390B39-2F07-44B3-A315-FF2017B6D728}"/>
          </ac:grpSpMkLst>
        </pc:gr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178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197" creationId="{00000000-0000-0000-0000-000000000000}"/>
          </ac:grpSpMkLst>
        </pc:grpChg>
        <pc:grpChg chg="add mod ord">
          <ac:chgData name="하성진" userId="0892af4c-c562-4cb8-96a8-5963b23cd58c" providerId="ADAL" clId="{91F90512-B780-402C-8BB6-652305D95C95}" dt="2021-02-14T09:31:04.464" v="48" actId="1035"/>
          <ac:grpSpMkLst>
            <pc:docMk/>
            <pc:sldMk cId="755019315" sldId="303"/>
            <ac:grpSpMk id="202" creationId="{AFD53848-F294-4E65-9F25-431C74415142}"/>
          </ac:grpSpMkLst>
        </pc:gr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277" creationId="{F78DEF1D-C74E-4E4A-91AF-E9B259FF81ED}"/>
          </ac:grpSpMkLst>
        </pc:gr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304" creationId="{15AA6744-5B20-42F3-A235-DABE98CA3C4B}"/>
          </ac:grpSpMkLst>
        </pc:gr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305" creationId="{AE4DEB96-CDAB-4870-905D-AF8788C2BC59}"/>
          </ac:grpSpMkLst>
        </pc:gr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307" creationId="{045C10E8-5361-4910-937F-90BD73214E44}"/>
          </ac:grpSpMkLst>
        </pc:gr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308" creationId="{23B8DB1F-230F-4647-9ACE-0F706448981F}"/>
          </ac:grpSpMkLst>
        </pc:grpChg>
        <pc:grpChg chg="mod">
          <ac:chgData name="하성진" userId="0892af4c-c562-4cb8-96a8-5963b23cd58c" providerId="ADAL" clId="{91F90512-B780-402C-8BB6-652305D95C95}" dt="2021-02-14T12:45:07.283" v="86" actId="1035"/>
          <ac:grpSpMkLst>
            <pc:docMk/>
            <pc:sldMk cId="755019315" sldId="303"/>
            <ac:grpSpMk id="398" creationId="{00000000-0000-0000-0000-000000000000}"/>
          </ac:grpSpMkLst>
        </pc:grpChg>
        <pc:picChg chg="mod">
          <ac:chgData name="하성진" userId="0892af4c-c562-4cb8-96a8-5963b23cd58c" providerId="ADAL" clId="{91F90512-B780-402C-8BB6-652305D95C95}" dt="2021-02-14T09:31:04.464" v="48" actId="1035"/>
          <ac:picMkLst>
            <pc:docMk/>
            <pc:sldMk cId="755019315" sldId="303"/>
            <ac:picMk id="205" creationId="{E73FEE7B-7AD4-4974-9921-4F87C799F955}"/>
          </ac:picMkLst>
        </pc:picChg>
        <pc:picChg chg="mod">
          <ac:chgData name="하성진" userId="0892af4c-c562-4cb8-96a8-5963b23cd58c" providerId="ADAL" clId="{91F90512-B780-402C-8BB6-652305D95C95}" dt="2021-02-14T12:45:07.283" v="86" actId="1035"/>
          <ac:picMkLst>
            <pc:docMk/>
            <pc:sldMk cId="755019315" sldId="303"/>
            <ac:picMk id="234" creationId="{21477863-B8BD-48C0-B3FC-C9471273884D}"/>
          </ac:picMkLst>
        </pc:picChg>
        <pc:picChg chg="mod">
          <ac:chgData name="하성진" userId="0892af4c-c562-4cb8-96a8-5963b23cd58c" providerId="ADAL" clId="{91F90512-B780-402C-8BB6-652305D95C95}" dt="2021-02-14T12:45:07.283" v="86" actId="1035"/>
          <ac:picMkLst>
            <pc:docMk/>
            <pc:sldMk cId="755019315" sldId="303"/>
            <ac:picMk id="243" creationId="{73D20E16-B470-4057-9D0D-E771FA6F7EB4}"/>
          </ac:picMkLst>
        </pc:picChg>
        <pc:picChg chg="mod">
          <ac:chgData name="하성진" userId="0892af4c-c562-4cb8-96a8-5963b23cd58c" providerId="ADAL" clId="{91F90512-B780-402C-8BB6-652305D95C95}" dt="2021-02-14T12:45:07.283" v="86" actId="1035"/>
          <ac:picMkLst>
            <pc:docMk/>
            <pc:sldMk cId="755019315" sldId="303"/>
            <ac:picMk id="309" creationId="{9FCDDCD7-7B2C-4546-A345-679C6B99AAB4}"/>
          </ac:picMkLst>
        </pc:picChg>
        <pc:picChg chg="mod">
          <ac:chgData name="하성진" userId="0892af4c-c562-4cb8-96a8-5963b23cd58c" providerId="ADAL" clId="{91F90512-B780-402C-8BB6-652305D95C95}" dt="2021-02-14T12:45:07.283" v="86" actId="1035"/>
          <ac:picMkLst>
            <pc:docMk/>
            <pc:sldMk cId="755019315" sldId="303"/>
            <ac:picMk id="310" creationId="{E892F39F-3217-4D43-BF4D-4FC25B6F74B6}"/>
          </ac:picMkLst>
        </pc:picChg>
        <pc:picChg chg="mod">
          <ac:chgData name="하성진" userId="0892af4c-c562-4cb8-96a8-5963b23cd58c" providerId="ADAL" clId="{91F90512-B780-402C-8BB6-652305D95C95}" dt="2021-02-14T12:45:07.283" v="86" actId="1035"/>
          <ac:picMkLst>
            <pc:docMk/>
            <pc:sldMk cId="755019315" sldId="303"/>
            <ac:picMk id="311" creationId="{737AAD7B-D8EE-4564-8CB4-B89821F585DE}"/>
          </ac:picMkLst>
        </pc:picChg>
        <pc:picChg chg="mod">
          <ac:chgData name="하성진" userId="0892af4c-c562-4cb8-96a8-5963b23cd58c" providerId="ADAL" clId="{91F90512-B780-402C-8BB6-652305D95C95}" dt="2021-02-14T12:45:07.283" v="86" actId="1035"/>
          <ac:picMkLst>
            <pc:docMk/>
            <pc:sldMk cId="755019315" sldId="303"/>
            <ac:picMk id="312" creationId="{CB4A9CB3-4799-444C-A1A9-2BEB35317E12}"/>
          </ac:picMkLst>
        </pc:picChg>
        <pc:picChg chg="mod">
          <ac:chgData name="하성진" userId="0892af4c-c562-4cb8-96a8-5963b23cd58c" providerId="ADAL" clId="{91F90512-B780-402C-8BB6-652305D95C95}" dt="2021-02-14T12:45:07.283" v="86" actId="1035"/>
          <ac:picMkLst>
            <pc:docMk/>
            <pc:sldMk cId="755019315" sldId="303"/>
            <ac:picMk id="314" creationId="{76F30183-C72C-4E99-B746-829E605F1CAA}"/>
          </ac:picMkLst>
        </pc:picChg>
        <pc:picChg chg="mod">
          <ac:chgData name="하성진" userId="0892af4c-c562-4cb8-96a8-5963b23cd58c" providerId="ADAL" clId="{91F90512-B780-402C-8BB6-652305D95C95}" dt="2021-02-14T12:45:07.283" v="86" actId="1035"/>
          <ac:picMkLst>
            <pc:docMk/>
            <pc:sldMk cId="755019315" sldId="303"/>
            <ac:picMk id="315" creationId="{A9300FE7-3562-429E-9FBD-ED9AF7A05ED6}"/>
          </ac:picMkLst>
        </pc:picChg>
        <pc:cxnChg chg="mod">
          <ac:chgData name="하성진" userId="0892af4c-c562-4cb8-96a8-5963b23cd58c" providerId="ADAL" clId="{91F90512-B780-402C-8BB6-652305D95C95}" dt="2021-02-14T12:45:07.283" v="86" actId="1035"/>
          <ac:cxnSpMkLst>
            <pc:docMk/>
            <pc:sldMk cId="755019315" sldId="303"/>
            <ac:cxnSpMk id="5" creationId="{64F4DD3D-DE6F-404E-94A2-749ACB1CAFDB}"/>
          </ac:cxnSpMkLst>
        </pc:cxnChg>
        <pc:cxnChg chg="mod">
          <ac:chgData name="하성진" userId="0892af4c-c562-4cb8-96a8-5963b23cd58c" providerId="ADAL" clId="{91F90512-B780-402C-8BB6-652305D95C95}" dt="2021-02-14T12:45:07.283" v="86" actId="1035"/>
          <ac:cxnSpMkLst>
            <pc:docMk/>
            <pc:sldMk cId="755019315" sldId="303"/>
            <ac:cxnSpMk id="14" creationId="{39409590-0D47-4DA1-9C04-BE749368BC83}"/>
          </ac:cxnSpMkLst>
        </pc:cxnChg>
        <pc:cxnChg chg="mod">
          <ac:chgData name="하성진" userId="0892af4c-c562-4cb8-96a8-5963b23cd58c" providerId="ADAL" clId="{91F90512-B780-402C-8BB6-652305D95C95}" dt="2021-02-14T12:45:07.283" v="86" actId="1035"/>
          <ac:cxnSpMkLst>
            <pc:docMk/>
            <pc:sldMk cId="755019315" sldId="303"/>
            <ac:cxnSpMk id="164" creationId="{7CD0C5D9-EDE0-4AAC-ACD8-07B12A72DA8B}"/>
          </ac:cxnSpMkLst>
        </pc:cxnChg>
        <pc:cxnChg chg="mod">
          <ac:chgData name="하성진" userId="0892af4c-c562-4cb8-96a8-5963b23cd58c" providerId="ADAL" clId="{91F90512-B780-402C-8BB6-652305D95C95}" dt="2021-02-14T12:45:07.283" v="86" actId="1035"/>
          <ac:cxnSpMkLst>
            <pc:docMk/>
            <pc:sldMk cId="755019315" sldId="303"/>
            <ac:cxnSpMk id="201" creationId="{A715681D-9787-4176-9394-343A9E3C4C95}"/>
          </ac:cxnSpMkLst>
        </pc:cxnChg>
        <pc:cxnChg chg="mod">
          <ac:chgData name="하성진" userId="0892af4c-c562-4cb8-96a8-5963b23cd58c" providerId="ADAL" clId="{91F90512-B780-402C-8BB6-652305D95C95}" dt="2021-02-14T12:45:07.283" v="86" actId="1035"/>
          <ac:cxnSpMkLst>
            <pc:docMk/>
            <pc:sldMk cId="755019315" sldId="303"/>
            <ac:cxnSpMk id="323" creationId="{6D4D7B5B-1443-48C5-80AB-3405621A5D31}"/>
          </ac:cxnSpMkLst>
        </pc:cxnChg>
        <pc:cxnChg chg="mod">
          <ac:chgData name="하성진" userId="0892af4c-c562-4cb8-96a8-5963b23cd58c" providerId="ADAL" clId="{91F90512-B780-402C-8BB6-652305D95C95}" dt="2021-02-14T12:45:07.283" v="86" actId="1035"/>
          <ac:cxnSpMkLst>
            <pc:docMk/>
            <pc:sldMk cId="755019315" sldId="303"/>
            <ac:cxnSpMk id="334" creationId="{00000000-0000-0000-0000-000000000000}"/>
          </ac:cxnSpMkLst>
        </pc:cxnChg>
        <pc:cxnChg chg="mod">
          <ac:chgData name="하성진" userId="0892af4c-c562-4cb8-96a8-5963b23cd58c" providerId="ADAL" clId="{91F90512-B780-402C-8BB6-652305D95C95}" dt="2021-02-14T12:45:07.283" v="86" actId="1035"/>
          <ac:cxnSpMkLst>
            <pc:docMk/>
            <pc:sldMk cId="755019315" sldId="303"/>
            <ac:cxnSpMk id="408" creationId="{00000000-0000-0000-0000-000000000000}"/>
          </ac:cxnSpMkLst>
        </pc:cxnChg>
        <pc:cxnChg chg="mod">
          <ac:chgData name="하성진" userId="0892af4c-c562-4cb8-96a8-5963b23cd58c" providerId="ADAL" clId="{91F90512-B780-402C-8BB6-652305D95C95}" dt="2021-02-14T12:45:07.283" v="86" actId="1035"/>
          <ac:cxnSpMkLst>
            <pc:docMk/>
            <pc:sldMk cId="755019315" sldId="303"/>
            <ac:cxnSpMk id="409" creationId="{00000000-0000-0000-0000-000000000000}"/>
          </ac:cxnSpMkLst>
        </pc:cxnChg>
        <pc:cxnChg chg="mod">
          <ac:chgData name="하성진" userId="0892af4c-c562-4cb8-96a8-5963b23cd58c" providerId="ADAL" clId="{91F90512-B780-402C-8BB6-652305D95C95}" dt="2021-02-14T12:45:07.283" v="86" actId="1035"/>
          <ac:cxnSpMkLst>
            <pc:docMk/>
            <pc:sldMk cId="755019315" sldId="303"/>
            <ac:cxnSpMk id="419" creationId="{00000000-0000-0000-0000-000000000000}"/>
          </ac:cxnSpMkLst>
        </pc:cxnChg>
      </pc:sldChg>
      <pc:sldChg chg="addSp delSp modSp mod">
        <pc:chgData name="하성진" userId="0892af4c-c562-4cb8-96a8-5963b23cd58c" providerId="ADAL" clId="{91F90512-B780-402C-8BB6-652305D95C95}" dt="2021-02-14T09:29:14.193" v="31" actId="478"/>
        <pc:sldMkLst>
          <pc:docMk/>
          <pc:sldMk cId="2450554892" sldId="308"/>
        </pc:sldMkLst>
        <pc:grpChg chg="add del mod">
          <ac:chgData name="하성진" userId="0892af4c-c562-4cb8-96a8-5963b23cd58c" providerId="ADAL" clId="{91F90512-B780-402C-8BB6-652305D95C95}" dt="2021-02-14T09:29:14.193" v="31" actId="478"/>
          <ac:grpSpMkLst>
            <pc:docMk/>
            <pc:sldMk cId="2450554892" sldId="308"/>
            <ac:grpSpMk id="134" creationId="{340B1C90-8442-450C-B541-59F793A58544}"/>
          </ac:grpSpMkLst>
        </pc:grpChg>
        <pc:grpChg chg="add mod ord">
          <ac:chgData name="하성진" userId="0892af4c-c562-4cb8-96a8-5963b23cd58c" providerId="ADAL" clId="{91F90512-B780-402C-8BB6-652305D95C95}" dt="2021-02-14T09:29:11.322" v="30" actId="167"/>
          <ac:grpSpMkLst>
            <pc:docMk/>
            <pc:sldMk cId="2450554892" sldId="308"/>
            <ac:grpSpMk id="152" creationId="{7E4283A5-C643-4A40-81CC-1D472370975D}"/>
          </ac:grpSpMkLst>
        </pc:grpChg>
        <pc:picChg chg="mod">
          <ac:chgData name="하성진" userId="0892af4c-c562-4cb8-96a8-5963b23cd58c" providerId="ADAL" clId="{91F90512-B780-402C-8BB6-652305D95C95}" dt="2021-02-14T09:26:37.231" v="9"/>
          <ac:picMkLst>
            <pc:docMk/>
            <pc:sldMk cId="2450554892" sldId="308"/>
            <ac:picMk id="146" creationId="{A6AB6DC1-5622-4894-BA78-A75ACE18D450}"/>
          </ac:picMkLst>
        </pc:picChg>
        <pc:picChg chg="mod">
          <ac:chgData name="하성진" userId="0892af4c-c562-4cb8-96a8-5963b23cd58c" providerId="ADAL" clId="{91F90512-B780-402C-8BB6-652305D95C95}" dt="2021-02-14T09:26:41.259" v="11"/>
          <ac:picMkLst>
            <pc:docMk/>
            <pc:sldMk cId="2450554892" sldId="308"/>
            <ac:picMk id="154" creationId="{42331598-5BF6-40A1-92E9-A98120048D24}"/>
          </ac:picMkLst>
        </pc:picChg>
      </pc:sldChg>
      <pc:sldChg chg="addSp modSp mod">
        <pc:chgData name="하성진" userId="0892af4c-c562-4cb8-96a8-5963b23cd58c" providerId="ADAL" clId="{91F90512-B780-402C-8BB6-652305D95C95}" dt="2021-02-14T12:45:47.542" v="94" actId="1035"/>
        <pc:sldMkLst>
          <pc:docMk/>
          <pc:sldMk cId="3348691038" sldId="310"/>
        </pc:sldMkLst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2" creationId="{A4BB27CB-030D-4F3F-9F03-45A2F09BC1DC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20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30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32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35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37" creationId="{28D3273A-F050-4D4D-B99B-632A14C6A852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38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39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45" creationId="{D9EC8B95-DF17-4E4E-B540-EE1B20DDD879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46" creationId="{06C14403-526A-4580-B12E-12E8B2C4A037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47" creationId="{30168892-15D5-4600-8589-F9F1A038CA26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48" creationId="{B7C9BA19-2ED4-4B6A-A6C3-5BA7F7AF4490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49" creationId="{3CFA29AE-A577-4CBC-BC49-817603DA8EF8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52" creationId="{68C7B079-8DD8-47F7-9F68-47C451CA8CDB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54" creationId="{DCC7F7B8-D426-4E50-A5D0-B3E0F3FBE3A8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55" creationId="{D809C61C-F08A-4CAD-AB05-D9DF75DE2339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56" creationId="{6189CAE3-CE84-48CB-AD13-0EB81AECE900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58" creationId="{185C013C-F45F-4322-B373-060FB8A244DE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59" creationId="{5D5647BA-1151-4B57-A019-7E19BEF6C1A1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60" creationId="{B0A68FD8-9DF3-4E85-8DBD-AB589FEE2846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61" creationId="{420C6AC2-2830-42BE-A354-099133C8189D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62" creationId="{8C6A89FD-DFD2-4C41-9B36-0F345E7A7117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64" creationId="{DEFA8E1D-0157-41FE-BCD1-15CFC9D5ED42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65" creationId="{1BCB836F-B7B8-4920-9D38-9928F83928E4}"/>
          </ac:spMkLst>
        </pc:spChg>
        <pc:spChg chg="mod">
          <ac:chgData name="하성진" userId="0892af4c-c562-4cb8-96a8-5963b23cd58c" providerId="ADAL" clId="{91F90512-B780-402C-8BB6-652305D95C95}" dt="2021-02-14T12:45:47.542" v="94" actId="1035"/>
          <ac:spMkLst>
            <pc:docMk/>
            <pc:sldMk cId="3348691038" sldId="310"/>
            <ac:spMk id="66" creationId="{5319B338-BE6C-4B1B-9585-C0AD7F23C35B}"/>
          </ac:spMkLst>
        </pc:spChg>
        <pc:grpChg chg="add mod ord">
          <ac:chgData name="하성진" userId="0892af4c-c562-4cb8-96a8-5963b23cd58c" providerId="ADAL" clId="{91F90512-B780-402C-8BB6-652305D95C95}" dt="2021-02-14T09:28:30.689" v="23" actId="167"/>
          <ac:grpSpMkLst>
            <pc:docMk/>
            <pc:sldMk cId="3348691038" sldId="310"/>
            <ac:grpSpMk id="34" creationId="{15058967-F987-4DF9-ABD6-0AD7A53EA841}"/>
          </ac:grpSpMkLst>
        </pc:grpChg>
        <pc:picChg chg="mod">
          <ac:chgData name="하성진" userId="0892af4c-c562-4cb8-96a8-5963b23cd58c" providerId="ADAL" clId="{91F90512-B780-402C-8BB6-652305D95C95}" dt="2021-02-14T12:45:47.542" v="94" actId="1035"/>
          <ac:picMkLst>
            <pc:docMk/>
            <pc:sldMk cId="3348691038" sldId="310"/>
            <ac:picMk id="10" creationId="{319C600C-5433-481D-A433-B1D72AC3141F}"/>
          </ac:picMkLst>
        </pc:picChg>
        <pc:picChg chg="mod">
          <ac:chgData name="하성진" userId="0892af4c-c562-4cb8-96a8-5963b23cd58c" providerId="ADAL" clId="{91F90512-B780-402C-8BB6-652305D95C95}" dt="2021-02-14T12:45:47.542" v="94" actId="1035"/>
          <ac:picMkLst>
            <pc:docMk/>
            <pc:sldMk cId="3348691038" sldId="310"/>
            <ac:picMk id="27" creationId="{18B19837-C039-4CD2-A119-CE907E485758}"/>
          </ac:picMkLst>
        </pc:picChg>
        <pc:picChg chg="mod">
          <ac:chgData name="하성진" userId="0892af4c-c562-4cb8-96a8-5963b23cd58c" providerId="ADAL" clId="{91F90512-B780-402C-8BB6-652305D95C95}" dt="2021-02-14T09:27:03.528" v="17"/>
          <ac:picMkLst>
            <pc:docMk/>
            <pc:sldMk cId="3348691038" sldId="310"/>
            <ac:picMk id="36" creationId="{7E3064A4-4B03-4EF1-952C-6E45ECBE5EBF}"/>
          </ac:picMkLst>
        </pc:picChg>
        <pc:picChg chg="mod">
          <ac:chgData name="하성진" userId="0892af4c-c562-4cb8-96a8-5963b23cd58c" providerId="ADAL" clId="{91F90512-B780-402C-8BB6-652305D95C95}" dt="2021-02-14T12:45:47.542" v="94" actId="1035"/>
          <ac:picMkLst>
            <pc:docMk/>
            <pc:sldMk cId="3348691038" sldId="310"/>
            <ac:picMk id="57" creationId="{3BA881F8-9C3C-4C01-94AE-D197202E5D5F}"/>
          </ac:picMkLst>
        </pc:picChg>
        <pc:picChg chg="mod">
          <ac:chgData name="하성진" userId="0892af4c-c562-4cb8-96a8-5963b23cd58c" providerId="ADAL" clId="{91F90512-B780-402C-8BB6-652305D95C95}" dt="2021-02-14T12:45:47.542" v="94" actId="1035"/>
          <ac:picMkLst>
            <pc:docMk/>
            <pc:sldMk cId="3348691038" sldId="310"/>
            <ac:picMk id="1026" creationId="{FDABACFD-3F97-4A16-A2C5-9F1188F65D8B}"/>
          </ac:picMkLst>
        </pc:picChg>
        <pc:cxnChg chg="mod">
          <ac:chgData name="하성진" userId="0892af4c-c562-4cb8-96a8-5963b23cd58c" providerId="ADAL" clId="{91F90512-B780-402C-8BB6-652305D95C95}" dt="2021-02-14T12:45:47.542" v="94" actId="1035"/>
          <ac:cxnSpMkLst>
            <pc:docMk/>
            <pc:sldMk cId="3348691038" sldId="310"/>
            <ac:cxnSpMk id="40" creationId="{E19AB5EF-A37E-47F7-9210-D9D96C8BD1A6}"/>
          </ac:cxnSpMkLst>
        </pc:cxnChg>
        <pc:cxnChg chg="mod">
          <ac:chgData name="하성진" userId="0892af4c-c562-4cb8-96a8-5963b23cd58c" providerId="ADAL" clId="{91F90512-B780-402C-8BB6-652305D95C95}" dt="2021-02-14T12:45:47.542" v="94" actId="1035"/>
          <ac:cxnSpMkLst>
            <pc:docMk/>
            <pc:sldMk cId="3348691038" sldId="310"/>
            <ac:cxnSpMk id="42" creationId="{69EB2BA0-7491-4068-A493-FD940F2D84FE}"/>
          </ac:cxnSpMkLst>
        </pc:cxnChg>
      </pc:sldChg>
      <pc:sldChg chg="addSp modSp mod">
        <pc:chgData name="하성진" userId="0892af4c-c562-4cb8-96a8-5963b23cd58c" providerId="ADAL" clId="{91F90512-B780-402C-8BB6-652305D95C95}" dt="2021-02-14T12:45:36.888" v="92" actId="1035"/>
        <pc:sldMkLst>
          <pc:docMk/>
          <pc:sldMk cId="0" sldId="311"/>
        </pc:sldMkLst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6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9" creationId="{A8DAD0E4-97FF-4783-807C-648689F2E92D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33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35" creationId="{6CB90FF7-37EE-4B30-8CD0-85EC960BDA27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36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37" creationId="{F2AC6F6A-0071-47D8-A688-1B4F498EB28E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41" creationId="{9DC8D2AD-ADA9-4AB9-A4B9-882CCC424634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83" creationId="{22C9F950-543C-4B4A-A575-5015BA5557B5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87" creationId="{F337A2E4-6658-4016-8122-3E7A81BA573D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88" creationId="{F337A2E4-6658-4016-8122-3E7A81BA573D}"/>
          </ac:spMkLst>
        </pc:spChg>
        <pc:spChg chg="mod">
          <ac:chgData name="하성진" userId="0892af4c-c562-4cb8-96a8-5963b23cd58c" providerId="ADAL" clId="{91F90512-B780-402C-8BB6-652305D95C95}" dt="2021-02-14T12:45:36.888" v="92" actId="1035"/>
          <ac:spMkLst>
            <pc:docMk/>
            <pc:sldMk cId="0" sldId="311"/>
            <ac:spMk id="92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115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116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117" creationId="{76C7030B-CC2A-417B-965B-A5CA3B6360E8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132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133" creationId="{76C7030B-CC2A-417B-965B-A5CA3B6360E8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134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5:33.336" v="90" actId="1035"/>
          <ac:spMkLst>
            <pc:docMk/>
            <pc:sldMk cId="0" sldId="311"/>
            <ac:spMk id="135" creationId="{00000000-0000-0000-0000-000000000000}"/>
          </ac:spMkLst>
        </pc:spChg>
        <pc:grpChg chg="mod">
          <ac:chgData name="하성진" userId="0892af4c-c562-4cb8-96a8-5963b23cd58c" providerId="ADAL" clId="{91F90512-B780-402C-8BB6-652305D95C95}" dt="2021-02-14T12:45:33.336" v="90" actId="1035"/>
          <ac:grpSpMkLst>
            <pc:docMk/>
            <pc:sldMk cId="0" sldId="311"/>
            <ac:grpSpMk id="7" creationId="{2791AED3-9408-4149-B80C-49CE22C3CA56}"/>
          </ac:grpSpMkLst>
        </pc:grpChg>
        <pc:grpChg chg="mod">
          <ac:chgData name="하성진" userId="0892af4c-c562-4cb8-96a8-5963b23cd58c" providerId="ADAL" clId="{91F90512-B780-402C-8BB6-652305D95C95}" dt="2021-02-14T12:45:33.336" v="90" actId="1035"/>
          <ac:grpSpMkLst>
            <pc:docMk/>
            <pc:sldMk cId="0" sldId="311"/>
            <ac:grpSpMk id="10" creationId="{E2BDE873-2699-46EC-84FA-2460645748D3}"/>
          </ac:grpSpMkLst>
        </pc:grpChg>
        <pc:grpChg chg="mod">
          <ac:chgData name="하성진" userId="0892af4c-c562-4cb8-96a8-5963b23cd58c" providerId="ADAL" clId="{91F90512-B780-402C-8BB6-652305D95C95}" dt="2021-02-14T12:45:33.336" v="90" actId="1035"/>
          <ac:grpSpMkLst>
            <pc:docMk/>
            <pc:sldMk cId="0" sldId="311"/>
            <ac:grpSpMk id="11" creationId="{133C3267-95B4-482C-B41B-63AC1C909594}"/>
          </ac:grpSpMkLst>
        </pc:grpChg>
        <pc:grpChg chg="add mod ord">
          <ac:chgData name="하성진" userId="0892af4c-c562-4cb8-96a8-5963b23cd58c" providerId="ADAL" clId="{91F90512-B780-402C-8BB6-652305D95C95}" dt="2021-02-14T09:28:37.099" v="24" actId="167"/>
          <ac:grpSpMkLst>
            <pc:docMk/>
            <pc:sldMk cId="0" sldId="311"/>
            <ac:grpSpMk id="45" creationId="{5504EA29-524C-4B50-B893-E01ECB90884D}"/>
          </ac:grpSpMkLst>
        </pc:grpChg>
        <pc:grpChg chg="mod">
          <ac:chgData name="하성진" userId="0892af4c-c562-4cb8-96a8-5963b23cd58c" providerId="ADAL" clId="{91F90512-B780-402C-8BB6-652305D95C95}" dt="2021-02-14T12:45:33.336" v="90" actId="1035"/>
          <ac:grpSpMkLst>
            <pc:docMk/>
            <pc:sldMk cId="0" sldId="311"/>
            <ac:grpSpMk id="50" creationId="{DEEE349B-3311-4BA8-B7F1-B250B26B752F}"/>
          </ac:grpSpMkLst>
        </pc:grpChg>
        <pc:grpChg chg="mod">
          <ac:chgData name="하성진" userId="0892af4c-c562-4cb8-96a8-5963b23cd58c" providerId="ADAL" clId="{91F90512-B780-402C-8BB6-652305D95C95}" dt="2021-02-14T12:45:33.336" v="90" actId="1035"/>
          <ac:grpSpMkLst>
            <pc:docMk/>
            <pc:sldMk cId="0" sldId="311"/>
            <ac:grpSpMk id="94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33.336" v="90" actId="1035"/>
          <ac:grpSpMkLst>
            <pc:docMk/>
            <pc:sldMk cId="0" sldId="311"/>
            <ac:grpSpMk id="110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33.336" v="90" actId="1035"/>
          <ac:grpSpMkLst>
            <pc:docMk/>
            <pc:sldMk cId="0" sldId="311"/>
            <ac:grpSpMk id="127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5:33.336" v="90" actId="1035"/>
          <ac:grpSpMkLst>
            <pc:docMk/>
            <pc:sldMk cId="0" sldId="311"/>
            <ac:grpSpMk id="129" creationId="{00000000-0000-0000-0000-000000000000}"/>
          </ac:grpSpMkLst>
        </pc:grpChg>
        <pc:picChg chg="mod">
          <ac:chgData name="하성진" userId="0892af4c-c562-4cb8-96a8-5963b23cd58c" providerId="ADAL" clId="{91F90512-B780-402C-8BB6-652305D95C95}" dt="2021-02-14T09:26:59.618" v="16"/>
          <ac:picMkLst>
            <pc:docMk/>
            <pc:sldMk cId="0" sldId="311"/>
            <ac:picMk id="46" creationId="{7687DFD3-A355-416E-BFAF-DE37D4751DDD}"/>
          </ac:picMkLst>
        </pc:picChg>
        <pc:cxnChg chg="mod">
          <ac:chgData name="하성진" userId="0892af4c-c562-4cb8-96a8-5963b23cd58c" providerId="ADAL" clId="{91F90512-B780-402C-8BB6-652305D95C95}" dt="2021-02-14T12:45:33.336" v="90" actId="1035"/>
          <ac:cxnSpMkLst>
            <pc:docMk/>
            <pc:sldMk cId="0" sldId="311"/>
            <ac:cxnSpMk id="84" creationId="{130C8460-BB88-4BB3-868B-5D6637266AAA}"/>
          </ac:cxnSpMkLst>
        </pc:cxnChg>
        <pc:cxnChg chg="mod">
          <ac:chgData name="하성진" userId="0892af4c-c562-4cb8-96a8-5963b23cd58c" providerId="ADAL" clId="{91F90512-B780-402C-8BB6-652305D95C95}" dt="2021-02-14T12:45:33.336" v="90" actId="1035"/>
          <ac:cxnSpMkLst>
            <pc:docMk/>
            <pc:sldMk cId="0" sldId="311"/>
            <ac:cxnSpMk id="85" creationId="{5BDD399E-7F10-4D6F-993A-1F2DC4386A62}"/>
          </ac:cxnSpMkLst>
        </pc:cxnChg>
      </pc:sldChg>
      <pc:sldChg chg="addSp modSp mod">
        <pc:chgData name="하성진" userId="0892af4c-c562-4cb8-96a8-5963b23cd58c" providerId="ADAL" clId="{91F90512-B780-402C-8BB6-652305D95C95}" dt="2021-02-14T12:43:54.890" v="73" actId="1036"/>
        <pc:sldMkLst>
          <pc:docMk/>
          <pc:sldMk cId="1961051695" sldId="312"/>
        </pc:sldMkLst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10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26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28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3:54.890" v="73" actId="1036"/>
          <ac:spMkLst>
            <pc:docMk/>
            <pc:sldMk cId="1961051695" sldId="312"/>
            <ac:spMk id="31" creationId="{D703C646-A1C7-4CFE-8491-162505CCF44D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33" creationId="{40841229-5509-4913-965B-C9B45AE06EA3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39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40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41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44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47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55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56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57" creationId="{00000000-0000-0000-0000-000000000000}"/>
          </ac:spMkLst>
        </pc:spChg>
        <pc:spChg chg="mod">
          <ac:chgData name="하성진" userId="0892af4c-c562-4cb8-96a8-5963b23cd58c" providerId="ADAL" clId="{91F90512-B780-402C-8BB6-652305D95C95}" dt="2021-02-14T12:43:32.100" v="70" actId="1035"/>
          <ac:spMkLst>
            <pc:docMk/>
            <pc:sldMk cId="1961051695" sldId="312"/>
            <ac:spMk id="8201" creationId="{00000000-0000-0000-0000-000000000000}"/>
          </ac:spMkLst>
        </pc:spChg>
        <pc:grpChg chg="mod">
          <ac:chgData name="하성진" userId="0892af4c-c562-4cb8-96a8-5963b23cd58c" providerId="ADAL" clId="{91F90512-B780-402C-8BB6-652305D95C95}" dt="2021-02-14T12:43:32.100" v="70" actId="1035"/>
          <ac:grpSpMkLst>
            <pc:docMk/>
            <pc:sldMk cId="1961051695" sldId="312"/>
            <ac:grpSpMk id="9" creationId="{00000000-0000-0000-0000-000000000000}"/>
          </ac:grpSpMkLst>
        </pc:grpChg>
        <pc:grpChg chg="mod">
          <ac:chgData name="하성진" userId="0892af4c-c562-4cb8-96a8-5963b23cd58c" providerId="ADAL" clId="{91F90512-B780-402C-8BB6-652305D95C95}" dt="2021-02-14T12:43:32.100" v="70" actId="1035"/>
          <ac:grpSpMkLst>
            <pc:docMk/>
            <pc:sldMk cId="1961051695" sldId="312"/>
            <ac:grpSpMk id="12" creationId="{00000000-0000-0000-0000-000000000000}"/>
          </ac:grpSpMkLst>
        </pc:grpChg>
        <pc:grpChg chg="add mod ord">
          <ac:chgData name="하성진" userId="0892af4c-c562-4cb8-96a8-5963b23cd58c" providerId="ADAL" clId="{91F90512-B780-402C-8BB6-652305D95C95}" dt="2021-02-14T09:29:24.746" v="33" actId="167"/>
          <ac:grpSpMkLst>
            <pc:docMk/>
            <pc:sldMk cId="1961051695" sldId="312"/>
            <ac:grpSpMk id="34" creationId="{A7416D71-4400-4001-BBDC-4BFF7CCE5A0D}"/>
          </ac:grpSpMkLst>
        </pc:grpChg>
        <pc:picChg chg="mod">
          <ac:chgData name="하성진" userId="0892af4c-c562-4cb8-96a8-5963b23cd58c" providerId="ADAL" clId="{91F90512-B780-402C-8BB6-652305D95C95}" dt="2021-02-14T12:43:32.100" v="70" actId="1035"/>
          <ac:picMkLst>
            <pc:docMk/>
            <pc:sldMk cId="1961051695" sldId="312"/>
            <ac:picMk id="11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09:26:36.281" v="8"/>
          <ac:picMkLst>
            <pc:docMk/>
            <pc:sldMk cId="1961051695" sldId="312"/>
            <ac:picMk id="35" creationId="{D4C8E35F-7FA9-4E16-998C-2EE38E49105B}"/>
          </ac:picMkLst>
        </pc:picChg>
        <pc:picChg chg="mod">
          <ac:chgData name="하성진" userId="0892af4c-c562-4cb8-96a8-5963b23cd58c" providerId="ADAL" clId="{91F90512-B780-402C-8BB6-652305D95C95}" dt="2021-02-14T12:43:32.100" v="70" actId="1035"/>
          <ac:picMkLst>
            <pc:docMk/>
            <pc:sldMk cId="1961051695" sldId="312"/>
            <ac:picMk id="53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3:32.100" v="70" actId="1035"/>
          <ac:picMkLst>
            <pc:docMk/>
            <pc:sldMk cId="1961051695" sldId="312"/>
            <ac:picMk id="54" creationId="{00000000-0000-0000-0000-000000000000}"/>
          </ac:picMkLst>
        </pc:picChg>
        <pc:picChg chg="mod">
          <ac:chgData name="하성진" userId="0892af4c-c562-4cb8-96a8-5963b23cd58c" providerId="ADAL" clId="{91F90512-B780-402C-8BB6-652305D95C95}" dt="2021-02-14T12:43:32.100" v="70" actId="1035"/>
          <ac:picMkLst>
            <pc:docMk/>
            <pc:sldMk cId="1961051695" sldId="312"/>
            <ac:picMk id="8196" creationId="{00000000-0000-0000-0000-000000000000}"/>
          </ac:picMkLst>
        </pc:picChg>
        <pc:cxnChg chg="mod">
          <ac:chgData name="하성진" userId="0892af4c-c562-4cb8-96a8-5963b23cd58c" providerId="ADAL" clId="{91F90512-B780-402C-8BB6-652305D95C95}" dt="2021-02-14T12:43:32.100" v="70" actId="1035"/>
          <ac:cxnSpMkLst>
            <pc:docMk/>
            <pc:sldMk cId="1961051695" sldId="312"/>
            <ac:cxnSpMk id="8" creationId="{00000000-0000-0000-0000-000000000000}"/>
          </ac:cxnSpMkLst>
        </pc:cxnChg>
        <pc:cxnChg chg="mod">
          <ac:chgData name="하성진" userId="0892af4c-c562-4cb8-96a8-5963b23cd58c" providerId="ADAL" clId="{91F90512-B780-402C-8BB6-652305D95C95}" dt="2021-02-14T12:43:32.100" v="70" actId="1035"/>
          <ac:cxnSpMkLst>
            <pc:docMk/>
            <pc:sldMk cId="1961051695" sldId="312"/>
            <ac:cxnSpMk id="30" creationId="{64847A82-7C8D-492F-B9F0-ECBCE193B888}"/>
          </ac:cxnSpMkLst>
        </pc:cxnChg>
      </pc:sldChg>
      <pc:sldChg chg="del">
        <pc:chgData name="하성진" userId="0892af4c-c562-4cb8-96a8-5963b23cd58c" providerId="ADAL" clId="{91F90512-B780-402C-8BB6-652305D95C95}" dt="2021-02-14T08:47:54.798" v="0" actId="2696"/>
        <pc:sldMkLst>
          <pc:docMk/>
          <pc:sldMk cId="26927083" sldId="313"/>
        </pc:sldMkLst>
      </pc:sldChg>
      <pc:sldMasterChg chg="delSp mod">
        <pc:chgData name="하성진" userId="0892af4c-c562-4cb8-96a8-5963b23cd58c" providerId="ADAL" clId="{91F90512-B780-402C-8BB6-652305D95C95}" dt="2021-02-14T09:25:58.776" v="1" actId="478"/>
        <pc:sldMasterMkLst>
          <pc:docMk/>
          <pc:sldMasterMk cId="0" sldId="2147483674"/>
        </pc:sldMasterMkLst>
        <pc:grpChg chg="del">
          <ac:chgData name="하성진" userId="0892af4c-c562-4cb8-96a8-5963b23cd58c" providerId="ADAL" clId="{91F90512-B780-402C-8BB6-652305D95C95}" dt="2021-02-14T09:25:58.776" v="1" actId="478"/>
          <ac:grpSpMkLst>
            <pc:docMk/>
            <pc:sldMasterMk cId="0" sldId="2147483674"/>
            <ac:grpSpMk id="7" creationId="{88CB897D-0E30-43A5-809D-5AE69F42E82D}"/>
          </ac:grpSpMkLst>
        </pc:gr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E2193F8-B2CF-477B-97D5-326787E551A9}" type="datetime1">
              <a:rPr lang="ko-KR" altLang="en-US"/>
              <a:pPr lvl="0">
                <a:defRPr/>
              </a:pPr>
              <a:t>2021-02-14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CB1AF1B-0E6A-452F-A556-FC54714759A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793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CB1AF1B-0E6A-452F-A556-FC54714759A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CB1AF1B-0E6A-452F-A556-FC54714759AC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8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CB1AF1B-0E6A-452F-A556-FC54714759AC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46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F9C9-A71D-4A1F-880C-8DA3F80B3AA6}" type="datetime1">
              <a:rPr lang="en-US" altLang="ko-KR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E199-F935-4C0B-B5C5-E3A1071BD6BB}" type="datetime1">
              <a:rPr lang="en-US" altLang="ko-KR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CBAB-BAD8-4877-B0D1-443EE8499685}" type="datetime1">
              <a:rPr lang="en-US" altLang="ko-KR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7602200" cy="7962900"/>
          </a:xfrm>
        </p:spPr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9655796"/>
            <a:ext cx="2133600" cy="365125"/>
          </a:xfrm>
        </p:spPr>
        <p:txBody>
          <a:bodyPr/>
          <a:lstStyle/>
          <a:p>
            <a:fld id="{FD9D40FA-9041-4B14-80DA-ACD7B80471E9}" type="datetime1">
              <a:rPr lang="en-US" altLang="ko-KR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A9B8-EFF3-4E0D-8E84-8F2151FBAF1F}" type="datetime1">
              <a:rPr lang="en-US" altLang="ko-KR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552C-E80D-4D25-825E-0BC78F4A8D06}" type="datetime1">
              <a:rPr lang="en-US" altLang="ko-KR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4E57-FCDC-4D79-8045-116814E18CD1}" type="datetime1">
              <a:rPr lang="en-US" altLang="ko-KR" smtClean="0"/>
              <a:t>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772C-4C1C-449C-B4F0-C535414F2E18}" type="datetime1">
              <a:rPr lang="en-US" altLang="ko-KR" smtClean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9E471-55EE-4729-92FB-F6ED421A0249}" type="datetime1">
              <a:rPr lang="en-US" altLang="ko-KR" smtClean="0"/>
              <a:t>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D7B2-CD5A-4335-8BC8-D3ABAB298E55}" type="datetime1">
              <a:rPr lang="en-US" altLang="ko-KR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7ABD-A1CF-4CF1-8894-2E861118FF84}" type="datetime1">
              <a:rPr lang="en-US" altLang="ko-KR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60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7602200" cy="7886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452" y="96259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EB454-6CCC-4C09-8113-B213EC5DB2BD}" type="datetime1">
              <a:rPr lang="en-US" altLang="ko-KR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9400" y="9625942"/>
            <a:ext cx="1295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9258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8EA168AB-AB65-44E6-841B-416E0CBC43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19.jpe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microsoft.com/office/2007/relationships/hdphoto" Target="../media/hdphoto2.wdp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microsoft.com/office/2007/relationships/hdphoto" Target="../media/hdphoto3.wdp"/><Relationship Id="rId10" Type="http://schemas.openxmlformats.org/officeDocument/2006/relationships/image" Target="../media/image39.jpe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jpe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microsoft.com/office/2007/relationships/hdphoto" Target="../media/hdphoto6.wdp"/><Relationship Id="rId5" Type="http://schemas.openxmlformats.org/officeDocument/2006/relationships/image" Target="../media/image12.png"/><Relationship Id="rId10" Type="http://schemas.openxmlformats.org/officeDocument/2006/relationships/image" Target="../media/image55.png"/><Relationship Id="rId4" Type="http://schemas.openxmlformats.org/officeDocument/2006/relationships/image" Target="../media/image50.jpe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562372BA-89BD-4537-A313-291A5424190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-95238" y="-95238"/>
            <a:chExt cx="18476190" cy="10495238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21110D87-900B-408B-99AF-B5B51799D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6950" y="7048500"/>
            <a:ext cx="9551815" cy="935950"/>
            <a:chOff x="4366950" y="7381413"/>
            <a:chExt cx="9551815" cy="93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648200" y="7255716"/>
            <a:ext cx="9054150" cy="6622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900" kern="0" spc="-100" dirty="0">
                <a:solidFill>
                  <a:srgbClr val="FFFFF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에스코어 드림 5 Medium" pitchFamily="34" charset="0"/>
              </a:rPr>
              <a:t>“</a:t>
            </a:r>
            <a:r>
              <a:rPr lang="ko-KR" altLang="en-US" sz="2900" kern="0" spc="-100" dirty="0">
                <a:solidFill>
                  <a:srgbClr val="FFFFF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에스코어 드림 5 Medium" pitchFamily="34" charset="0"/>
              </a:rPr>
              <a:t>사용하신 컵은 제대로 버려주세요</a:t>
            </a:r>
            <a:r>
              <a:rPr lang="en-US" altLang="ko-KR" sz="2900" kern="0" spc="-100" dirty="0">
                <a:solidFill>
                  <a:srgbClr val="FFFFF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에스코어 드림 5 Medium" pitchFamily="34" charset="0"/>
              </a:rPr>
              <a:t>!”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98301" y="9277241"/>
            <a:ext cx="5007623" cy="47998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100" kern="0" spc="-100" dirty="0">
                <a:solidFill>
                  <a:srgbClr val="2D75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rPr>
              <a:t>김민철 안성빈 정은지 </a:t>
            </a:r>
            <a:r>
              <a:rPr lang="ko-KR" altLang="en-US" sz="2100" kern="0" spc="-100" dirty="0" err="1">
                <a:solidFill>
                  <a:srgbClr val="2D75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rPr>
              <a:t>정호재</a:t>
            </a:r>
            <a:r>
              <a:rPr lang="ko-KR" altLang="en-US" sz="2100" kern="0" spc="-100" dirty="0">
                <a:solidFill>
                  <a:srgbClr val="2D75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rPr>
              <a:t> 하성진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C0F681-3CC5-46A4-95B7-F13E223BD8BA}"/>
              </a:ext>
            </a:extLst>
          </p:cNvPr>
          <p:cNvGrpSpPr/>
          <p:nvPr/>
        </p:nvGrpSpPr>
        <p:grpSpPr>
          <a:xfrm>
            <a:off x="-3886200" y="861433"/>
            <a:ext cx="10391422" cy="886371"/>
            <a:chOff x="-3915648" y="861433"/>
            <a:chExt cx="10391422" cy="886371"/>
          </a:xfrm>
        </p:grpSpPr>
        <p:sp>
          <p:nvSpPr>
            <p:cNvPr id="9" name="Object 9"/>
            <p:cNvSpPr txBox="1"/>
            <p:nvPr/>
          </p:nvSpPr>
          <p:spPr>
            <a:xfrm>
              <a:off x="-3915648" y="959706"/>
              <a:ext cx="10391422" cy="7880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/>
            <a:lstStyle/>
            <a:p>
              <a:pPr algn="ctr"/>
              <a:r>
                <a:rPr lang="ko-KR" altLang="en-US" sz="4400" kern="0" spc="-900" dirty="0">
                  <a:solidFill>
                    <a:srgbClr val="5EB65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나   누  미</a:t>
              </a:r>
              <a:endParaRPr lang="en-US" sz="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2057400" y="861433"/>
              <a:ext cx="405773" cy="433803"/>
              <a:chOff x="12269649" y="1920074"/>
              <a:chExt cx="428652" cy="3964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69649" y="1920074"/>
                <a:ext cx="428652" cy="39648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47280" y="1969637"/>
            <a:ext cx="1215522" cy="475116"/>
            <a:chOff x="4071898" y="1920074"/>
            <a:chExt cx="1215522" cy="4751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1898" y="192007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29000" y="2467129"/>
            <a:ext cx="1531728" cy="546503"/>
            <a:chOff x="3153618" y="2417566"/>
            <a:chExt cx="1531728" cy="5465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3618" y="2417566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95610" y="2628900"/>
            <a:ext cx="1688706" cy="601894"/>
            <a:chOff x="13395610" y="3079116"/>
            <a:chExt cx="1688706" cy="6018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5610" y="3079116"/>
              <a:ext cx="1688706" cy="6018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3752C1-4B2C-4DAE-9288-A7F60181FEE1}"/>
              </a:ext>
            </a:extLst>
          </p:cNvPr>
          <p:cNvSpPr txBox="1"/>
          <p:nvPr/>
        </p:nvSpPr>
        <p:spPr>
          <a:xfrm>
            <a:off x="-321448" y="400253"/>
            <a:ext cx="1002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D5B2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딥러닝</a:t>
            </a:r>
            <a:r>
              <a:rPr lang="en-US" altLang="ko-KR" sz="2400" dirty="0">
                <a:solidFill>
                  <a:srgbClr val="1D5B2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400" dirty="0">
                <a:solidFill>
                  <a:srgbClr val="1D5B2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및 </a:t>
            </a:r>
            <a:r>
              <a:rPr lang="en-US" altLang="ko-KR" sz="2400" dirty="0">
                <a:solidFill>
                  <a:srgbClr val="1D5B2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NIR</a:t>
            </a:r>
            <a:r>
              <a:rPr lang="ko-KR" altLang="en-US" sz="2400" dirty="0">
                <a:solidFill>
                  <a:srgbClr val="1D5B2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기술을 통한 일회용 플라스틱컵의 재활용률 확대 제안</a:t>
            </a:r>
            <a:endParaRPr lang="en-US" altLang="ko-KR" sz="2400" dirty="0">
              <a:solidFill>
                <a:srgbClr val="1D5B2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AF5CB7-CD84-492D-A9D9-A9A7643C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2268200" y="8450820"/>
            <a:ext cx="1297286" cy="1220626"/>
            <a:chOff x="15316200" y="3744553"/>
            <a:chExt cx="1507960" cy="1418850"/>
          </a:xfrm>
        </p:grpSpPr>
        <p:pic>
          <p:nvPicPr>
            <p:cNvPr id="29" name="Picture 2" descr="플라스틱컵 이미지 검색결과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6200" y="3744553"/>
              <a:ext cx="1507960" cy="14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분리수거 마크 이미지 검색결과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48844" y="4206327"/>
              <a:ext cx="635258" cy="597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6126718" y="8661900"/>
            <a:ext cx="6324600" cy="990600"/>
            <a:chOff x="7377750" y="8849727"/>
            <a:chExt cx="6324600" cy="990600"/>
          </a:xfrm>
        </p:grpSpPr>
        <p:pic>
          <p:nvPicPr>
            <p:cNvPr id="1026" name="Picture 2" descr="플라스틱 마크 이미지 검색결과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4" t="66835" r="2760" b="6769"/>
            <a:stretch/>
          </p:blipFill>
          <p:spPr bwMode="auto">
            <a:xfrm>
              <a:off x="8215950" y="8849727"/>
              <a:ext cx="548640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플라스틱 마크 이미지 검색결과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56" t="7559" r="20018" b="72137"/>
            <a:stretch/>
          </p:blipFill>
          <p:spPr bwMode="auto">
            <a:xfrm>
              <a:off x="7377750" y="8964026"/>
              <a:ext cx="838200" cy="76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Picture 4" descr="바다 일러스트 이미지 검색결과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3" t="26918" r="24485" b="49663"/>
          <a:stretch/>
        </p:blipFill>
        <p:spPr bwMode="auto">
          <a:xfrm>
            <a:off x="998787" y="8124881"/>
            <a:ext cx="3581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바다 일러스트 이미지 검색결과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3" t="26918" r="24485" b="49663"/>
          <a:stretch/>
        </p:blipFill>
        <p:spPr bwMode="auto">
          <a:xfrm flipH="1">
            <a:off x="14249400" y="495300"/>
            <a:ext cx="3581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3F3A4-8A34-4B3E-9248-366D2F1F8DD2}"/>
              </a:ext>
            </a:extLst>
          </p:cNvPr>
          <p:cNvSpPr txBox="1"/>
          <p:nvPr/>
        </p:nvSpPr>
        <p:spPr>
          <a:xfrm>
            <a:off x="4046290" y="3284934"/>
            <a:ext cx="10195419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1D5B2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생활폐기물 데이터</a:t>
            </a:r>
            <a:r>
              <a:rPr lang="ko-KR" altLang="en-US" sz="4400" b="1" dirty="0">
                <a:solidFill>
                  <a:srgbClr val="5EB65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와 </a:t>
            </a:r>
            <a:r>
              <a:rPr lang="ko-KR" altLang="en-US" sz="4400" b="1" dirty="0">
                <a:solidFill>
                  <a:srgbClr val="1D5B2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인공지능</a:t>
            </a:r>
            <a:r>
              <a:rPr lang="en-US" altLang="ko-KR" sz="4400" b="1" dirty="0">
                <a:solidFill>
                  <a:srgbClr val="1D5B2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(AI)</a:t>
            </a:r>
            <a:r>
              <a:rPr lang="en-US" altLang="ko-KR" sz="4400" b="1" dirty="0">
                <a:solidFill>
                  <a:srgbClr val="5EB65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4400" b="1" dirty="0">
                <a:solidFill>
                  <a:srgbClr val="5EB65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</a:t>
            </a:r>
            <a:br>
              <a:rPr lang="en-US" altLang="ko-KR" sz="4400" b="1" dirty="0">
                <a:solidFill>
                  <a:srgbClr val="5EB65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8000" b="1" dirty="0">
                <a:solidFill>
                  <a:srgbClr val="5EB65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아이디어 </a:t>
            </a:r>
            <a:r>
              <a:rPr lang="ko-KR" altLang="en-US" sz="8000" b="1" dirty="0" err="1">
                <a:solidFill>
                  <a:srgbClr val="5EB65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해커톤</a:t>
            </a:r>
            <a:r>
              <a:rPr lang="ko-KR" altLang="en-US" sz="8000" b="1" dirty="0">
                <a:solidFill>
                  <a:srgbClr val="5EB65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대회</a:t>
            </a:r>
            <a:endParaRPr lang="en-US" altLang="ko-KR" sz="4800" b="1" dirty="0">
              <a:solidFill>
                <a:srgbClr val="5EB656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endParaRPr lang="en-US" altLang="ko-KR" sz="1600" b="1" dirty="0">
              <a:solidFill>
                <a:srgbClr val="1D5B2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5400" b="1" dirty="0">
                <a:solidFill>
                  <a:srgbClr val="1D5B2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(SHAKE STAT)</a:t>
            </a:r>
            <a:endParaRPr lang="ko-KR" altLang="en-US" sz="4800" dirty="0">
              <a:solidFill>
                <a:srgbClr val="1D5B2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8EBDB07-8D9A-4AB4-A1E6-FB188FFDB177}"/>
              </a:ext>
            </a:extLst>
          </p:cNvPr>
          <p:cNvGrpSpPr>
            <a:grpSpLocks noChangeAspect="1"/>
          </p:cNvGrpSpPr>
          <p:nvPr/>
        </p:nvGrpSpPr>
        <p:grpSpPr>
          <a:xfrm>
            <a:off x="4924448" y="8494874"/>
            <a:ext cx="1297286" cy="1220626"/>
            <a:chOff x="15316200" y="3744553"/>
            <a:chExt cx="1507960" cy="1418850"/>
          </a:xfrm>
        </p:grpSpPr>
        <p:pic>
          <p:nvPicPr>
            <p:cNvPr id="42" name="Picture 2" descr="플라스틱컵 이미지 검색결과">
              <a:extLst>
                <a:ext uri="{FF2B5EF4-FFF2-40B4-BE49-F238E27FC236}">
                  <a16:creationId xmlns:a16="http://schemas.microsoft.com/office/drawing/2014/main" id="{08A38F1E-C876-4EFD-BB26-0BC7A0BDE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6200" y="3744553"/>
              <a:ext cx="1507960" cy="14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분리수거 마크 이미지 검색결과">
              <a:extLst>
                <a:ext uri="{FF2B5EF4-FFF2-40B4-BE49-F238E27FC236}">
                  <a16:creationId xmlns:a16="http://schemas.microsoft.com/office/drawing/2014/main" id="{C762EEFE-B4CD-4BA7-A15B-297E919FF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48844" y="4206327"/>
              <a:ext cx="635258" cy="597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1">
            <a:extLst>
              <a:ext uri="{FF2B5EF4-FFF2-40B4-BE49-F238E27FC236}">
                <a16:creationId xmlns:a16="http://schemas.microsoft.com/office/drawing/2014/main" id="{5504EA29-524C-4B50-B893-E01ECB90884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-95238" y="-95238"/>
            <a:chExt cx="18476190" cy="10495238"/>
          </a:xfrm>
        </p:grpSpPr>
        <p:pic>
          <p:nvPicPr>
            <p:cNvPr id="46" name="Object 2">
              <a:extLst>
                <a:ext uri="{FF2B5EF4-FFF2-40B4-BE49-F238E27FC236}">
                  <a16:creationId xmlns:a16="http://schemas.microsoft.com/office/drawing/2014/main" id="{7687DFD3-A355-416E-BFAF-DE37D4751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B0E4E5-A62A-440D-85E3-79B6F8F0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2C9F950-543C-4B4A-A575-5015BA5557B5}"/>
              </a:ext>
            </a:extLst>
          </p:cNvPr>
          <p:cNvSpPr txBox="1"/>
          <p:nvPr/>
        </p:nvSpPr>
        <p:spPr>
          <a:xfrm>
            <a:off x="5771794" y="419100"/>
            <a:ext cx="6731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지자체에서 </a:t>
            </a:r>
            <a:r>
              <a:rPr lang="en-US" altLang="ko-KR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</a:t>
            </a:r>
            <a:r>
              <a:rPr lang="ko-KR" altLang="en-US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나누미</a:t>
            </a:r>
            <a:r>
              <a:rPr lang="en-US" altLang="ko-KR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r>
              <a:rPr lang="ko-KR" altLang="en-US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3200" dirty="0" err="1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도입시</a:t>
            </a:r>
            <a:r>
              <a:rPr lang="ko-KR" altLang="en-US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경제적 효과</a:t>
            </a:r>
            <a:endParaRPr lang="en-US" altLang="ko-KR" sz="3200" dirty="0">
              <a:solidFill>
                <a:srgbClr val="3F9F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30C8460-BB88-4BB3-868B-5D6637266AAA}"/>
              </a:ext>
            </a:extLst>
          </p:cNvPr>
          <p:cNvCxnSpPr/>
          <p:nvPr/>
        </p:nvCxnSpPr>
        <p:spPr>
          <a:xfrm>
            <a:off x="999674" y="1192195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BDD399E-7F10-4D6F-993A-1F2DC4386A62}"/>
              </a:ext>
            </a:extLst>
          </p:cNvPr>
          <p:cNvCxnSpPr/>
          <p:nvPr/>
        </p:nvCxnSpPr>
        <p:spPr>
          <a:xfrm>
            <a:off x="9144000" y="1667814"/>
            <a:ext cx="0" cy="7992280"/>
          </a:xfrm>
          <a:prstGeom prst="line">
            <a:avLst/>
          </a:prstGeom>
          <a:solidFill>
            <a:srgbClr val="FFFF00">
              <a:alpha val="26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337A2E4-6658-4016-8122-3E7A81BA573D}"/>
              </a:ext>
            </a:extLst>
          </p:cNvPr>
          <p:cNvSpPr txBox="1"/>
          <p:nvPr/>
        </p:nvSpPr>
        <p:spPr>
          <a:xfrm>
            <a:off x="1368637" y="1496995"/>
            <a:ext cx="71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재활용 수익 창출 및 처리 비용 절약</a:t>
            </a:r>
            <a:endParaRPr lang="en-US" altLang="ko-KR" sz="3200" b="1" dirty="0">
              <a:solidFill>
                <a:schemeClr val="accen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37A2E4-6658-4016-8122-3E7A81BA573D}"/>
              </a:ext>
            </a:extLst>
          </p:cNvPr>
          <p:cNvSpPr txBox="1"/>
          <p:nvPr/>
        </p:nvSpPr>
        <p:spPr>
          <a:xfrm>
            <a:off x="685800" y="3311892"/>
            <a:ext cx="78485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 </a:t>
            </a:r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부산</a:t>
            </a:r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지하철 역 개수 </a:t>
            </a:r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150</a:t>
            </a:r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</a:t>
            </a:r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pPr algn="ctr"/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7722</a:t>
            </a:r>
            <a:r>
              <a:rPr lang="ko-KR" altLang="en-US" sz="2800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만원</a:t>
            </a:r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</a:t>
            </a:r>
            <a:r>
              <a:rPr lang="ko-KR" altLang="en-US" sz="2800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재활용</a:t>
            </a:r>
            <a:r>
              <a:rPr lang="ko-KR" altLang="en-US" sz="2800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수익 </a:t>
            </a:r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2550</a:t>
            </a:r>
            <a:r>
              <a:rPr lang="ko-KR" altLang="en-US" sz="2800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만원</a:t>
            </a:r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</a:t>
            </a:r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처리 비용 절약</a:t>
            </a:r>
            <a:endParaRPr lang="en-US" altLang="ko-KR" sz="2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2" name="Object 28"/>
          <p:cNvSpPr txBox="1"/>
          <p:nvPr/>
        </p:nvSpPr>
        <p:spPr>
          <a:xfrm>
            <a:off x="534615" y="7658100"/>
            <a:ext cx="8293893" cy="243671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rPr>
              <a:t>*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rPr>
              <a:t>수익 계산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rPr>
              <a:t>:</a:t>
            </a:r>
          </a:p>
          <a:p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rPr>
              <a:t>1.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rPr>
              <a:t>재질 원료의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rPr>
              <a:t>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rPr>
              <a:t>평균 단가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: (581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원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(pet) + 534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원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(pp) + 431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원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(</a:t>
            </a:r>
            <a:r>
              <a:rPr lang="en-US" altLang="ko-KR" sz="1600" kern="0" spc="-100" dirty="0" err="1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ps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)) / 3 = 548.6 ≒ 550</a:t>
            </a:r>
          </a:p>
          <a:p>
            <a:r>
              <a:rPr 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2.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수거량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플라스틱 컵의 주 재질인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pet (90%)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의 적재 개수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=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900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개</a:t>
            </a:r>
            <a:endParaRPr lang="en-US" altLang="ko-KR" sz="1600" kern="0" spc="-100" dirty="0">
              <a:solidFill>
                <a:srgbClr val="3F9F47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에스코어 드림 5 Medium" pitchFamily="34" charset="0"/>
              <a:sym typeface="Wingdings" panose="05000000000000000000" pitchFamily="2" charset="2"/>
            </a:endParaRPr>
          </a:p>
          <a:p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➡ 일주일 수거량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: 900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개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✖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2 = 1,800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개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일년 수거량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: 1,800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개 ✖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52 = 93,600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개</a:t>
            </a:r>
            <a:endParaRPr lang="en-US" altLang="ko-KR" sz="1600" kern="0" spc="-100" dirty="0">
              <a:solidFill>
                <a:srgbClr val="3F9F47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에스코어 드림 5 Medium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16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무게</a:t>
            </a:r>
            <a:r>
              <a:rPr lang="en-US" altLang="ko-KR" sz="16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16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플라스틱 컵 무게를 </a:t>
            </a:r>
            <a:r>
              <a:rPr lang="en-US" altLang="ko-KR" sz="16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10g(0.01kg)</a:t>
            </a:r>
            <a:r>
              <a:rPr lang="ko-KR" altLang="en-US" sz="16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잡으면</a:t>
            </a:r>
            <a:endParaRPr lang="en-US" altLang="ko-KR" sz="1600" dirty="0">
              <a:solidFill>
                <a:srgbClr val="3F9F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sz="16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93,600</a:t>
            </a:r>
            <a:r>
              <a:rPr lang="ko-KR" altLang="en-US" sz="16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✖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0.01kg = 936kg</a:t>
            </a:r>
          </a:p>
          <a:p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4. </a:t>
            </a:r>
            <a:r>
              <a:rPr lang="ko-KR" altLang="en-US" sz="1600" kern="0" spc="-100" dirty="0" err="1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나누미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 한 대의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예상 수익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: 936kg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✖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550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원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= 514,800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원</a:t>
            </a:r>
            <a:endParaRPr lang="en-US" altLang="ko-KR" sz="1600" kern="0" spc="-100" dirty="0">
              <a:solidFill>
                <a:srgbClr val="3F9F47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에스코어 드림 5 Medium" pitchFamily="34" charset="0"/>
              <a:sym typeface="Wingdings" panose="05000000000000000000" pitchFamily="2" charset="2"/>
            </a:endParaRPr>
          </a:p>
          <a:p>
            <a:r>
              <a:rPr 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5.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전체 예상 수익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: 514,800 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✖ 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(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지하철 역 개수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) = (</a:t>
            </a:r>
            <a:r>
              <a:rPr lang="ko-KR" altLang="en-US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전체 예상 수익</a:t>
            </a:r>
            <a:r>
              <a: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rPr>
              <a:t>)</a:t>
            </a:r>
            <a:endParaRPr lang="en-US" sz="1600" dirty="0">
              <a:solidFill>
                <a:srgbClr val="3F9F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94" name="그룹 1002"/>
          <p:cNvGrpSpPr/>
          <p:nvPr/>
        </p:nvGrpSpPr>
        <p:grpSpPr>
          <a:xfrm>
            <a:off x="12261719" y="3907849"/>
            <a:ext cx="1141418" cy="484746"/>
            <a:chOff x="3922343" y="6052794"/>
            <a:chExt cx="1488647" cy="753303"/>
          </a:xfrm>
        </p:grpSpPr>
        <p:pic>
          <p:nvPicPr>
            <p:cNvPr id="95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922343" y="6052794"/>
              <a:ext cx="1488647" cy="753303"/>
            </a:xfrm>
            <a:prstGeom prst="rect">
              <a:avLst/>
            </a:prstGeom>
            <a:solidFill>
              <a:schemeClr val="accent1"/>
            </a:solidFill>
          </p:spPr>
        </p:pic>
      </p:grpSp>
      <p:grpSp>
        <p:nvGrpSpPr>
          <p:cNvPr id="110" name="그룹 1004"/>
          <p:cNvGrpSpPr/>
          <p:nvPr/>
        </p:nvGrpSpPr>
        <p:grpSpPr>
          <a:xfrm>
            <a:off x="14165638" y="3864402"/>
            <a:ext cx="1885422" cy="343662"/>
            <a:chOff x="5756589" y="5567626"/>
            <a:chExt cx="2458982" cy="753303"/>
          </a:xfrm>
        </p:grpSpPr>
        <p:pic>
          <p:nvPicPr>
            <p:cNvPr id="111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756589" y="5567626"/>
              <a:ext cx="2458982" cy="753303"/>
            </a:xfrm>
            <a:prstGeom prst="rect">
              <a:avLst/>
            </a:prstGeom>
            <a:solidFill>
              <a:schemeClr val="accent1"/>
            </a:solidFill>
          </p:spPr>
        </p:pic>
      </p:grpSp>
      <p:sp>
        <p:nvSpPr>
          <p:cNvPr id="115" name="Object 37"/>
          <p:cNvSpPr txBox="1"/>
          <p:nvPr/>
        </p:nvSpPr>
        <p:spPr>
          <a:xfrm>
            <a:off x="11582216" y="4543747"/>
            <a:ext cx="2207113" cy="3445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500" kern="0" spc="-100" dirty="0">
                <a:solidFill>
                  <a:srgbClr val="2D7533"/>
                </a:solidFill>
                <a:latin typeface="여기어때 잘난체 OTF" pitchFamily="34" charset="0"/>
              </a:rPr>
              <a:t>1</a:t>
            </a:r>
            <a:r>
              <a:rPr lang="ko-KR" altLang="en-US" sz="3500" kern="0" spc="-100" dirty="0">
                <a:solidFill>
                  <a:srgbClr val="2D7533"/>
                </a:solidFill>
                <a:latin typeface="여기어때 잘난체 OTF" pitchFamily="34" charset="0"/>
              </a:rPr>
              <a:t>억</a:t>
            </a:r>
            <a:r>
              <a:rPr lang="en-US" altLang="ko-KR" sz="3500" kern="0" spc="-100" dirty="0">
                <a:solidFill>
                  <a:srgbClr val="2D7533"/>
                </a:solidFill>
                <a:latin typeface="여기어때 잘난체 OTF" pitchFamily="34" charset="0"/>
              </a:rPr>
              <a:t>272</a:t>
            </a:r>
            <a:r>
              <a:rPr lang="ko-KR" altLang="en-US" sz="3500" kern="0" spc="-100" dirty="0">
                <a:solidFill>
                  <a:srgbClr val="2D7533"/>
                </a:solidFill>
                <a:latin typeface="여기어때 잘난체 OTF" pitchFamily="34" charset="0"/>
              </a:rPr>
              <a:t>만</a:t>
            </a:r>
            <a:endParaRPr lang="en-US" dirty="0"/>
          </a:p>
        </p:txBody>
      </p:sp>
      <p:sp>
        <p:nvSpPr>
          <p:cNvPr id="116" name="Object 38"/>
          <p:cNvSpPr txBox="1"/>
          <p:nvPr/>
        </p:nvSpPr>
        <p:spPr>
          <a:xfrm>
            <a:off x="13940956" y="4512286"/>
            <a:ext cx="2679811" cy="79960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1</a:t>
            </a:r>
            <a:r>
              <a:rPr lang="ko-KR" altLang="en-US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억 </a:t>
            </a:r>
            <a:r>
              <a:rPr lang="en-US" altLang="ko-KR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3682</a:t>
            </a:r>
            <a:r>
              <a:rPr lang="ko-KR" altLang="en-US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만</a:t>
            </a:r>
            <a:endParaRPr lang="en-US" dirty="0"/>
          </a:p>
        </p:txBody>
      </p:sp>
      <p:sp>
        <p:nvSpPr>
          <p:cNvPr id="117" name="화살표: 오른쪽 2">
            <a:extLst>
              <a:ext uri="{FF2B5EF4-FFF2-40B4-BE49-F238E27FC236}">
                <a16:creationId xmlns:a16="http://schemas.microsoft.com/office/drawing/2014/main" id="{76C7030B-CC2A-417B-965B-A5CA3B6360E8}"/>
              </a:ext>
            </a:extLst>
          </p:cNvPr>
          <p:cNvSpPr/>
          <p:nvPr/>
        </p:nvSpPr>
        <p:spPr>
          <a:xfrm>
            <a:off x="13403852" y="3935395"/>
            <a:ext cx="1219200" cy="47359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46362" y="3934144"/>
            <a:ext cx="1182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부산</a:t>
            </a:r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  <a:endParaRPr lang="ko-KR" altLang="en-US" sz="2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BDE873-2699-46EC-84FA-2460645748D3}"/>
              </a:ext>
            </a:extLst>
          </p:cNvPr>
          <p:cNvGrpSpPr/>
          <p:nvPr/>
        </p:nvGrpSpPr>
        <p:grpSpPr>
          <a:xfrm>
            <a:off x="9384507" y="7669195"/>
            <a:ext cx="8293893" cy="2626342"/>
            <a:chOff x="9384507" y="8079758"/>
            <a:chExt cx="8293893" cy="2626342"/>
          </a:xfrm>
        </p:grpSpPr>
        <p:sp>
          <p:nvSpPr>
            <p:cNvPr id="93" name="Object 28"/>
            <p:cNvSpPr txBox="1"/>
            <p:nvPr/>
          </p:nvSpPr>
          <p:spPr>
            <a:xfrm>
              <a:off x="9384507" y="8351125"/>
              <a:ext cx="8293893" cy="235497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* 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매립 및 소각 비용 계산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:</a:t>
              </a:r>
            </a:p>
            <a:p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1. 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매립 및 소각 비용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: </a:t>
              </a:r>
            </a:p>
            <a:p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( 14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만원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(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톤당 매립 비용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) 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✖ 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1.8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 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+ 26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만원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(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톤당 소각 비용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)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 ✖ 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1.0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 ) /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 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2.8 = 18.2 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만원</a:t>
              </a:r>
              <a:endPara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endParaRPr>
            </a:p>
            <a:p>
              <a:r>
                <a:rPr 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2. 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절약한 매립 비용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:</a:t>
              </a:r>
            </a:p>
            <a:p>
              <a:r>
                <a:rPr 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0.936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톤</a:t>
              </a:r>
              <a:r>
                <a:rPr 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kern="0" spc="-100" dirty="0" err="1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나누미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연간 수거량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 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✖ 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18.2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만원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/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톤 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= 17.03 ≒ 17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만원</a:t>
              </a:r>
              <a:endPara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  <a:sym typeface="Wingdings" panose="05000000000000000000" pitchFamily="2" charset="2"/>
              </a:endParaRPr>
            </a:p>
            <a:p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3. 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절약한 전체 매립 비용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:</a:t>
              </a:r>
            </a:p>
            <a:p>
              <a:r>
                <a:rPr lang="en-US" sz="16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17</a:t>
              </a:r>
              <a:r>
                <a:rPr lang="ko-KR" altLang="en-US" sz="16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만원 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✖ 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(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지하철 역 개수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) = (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절약한 전체 매립 비용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  <a:sym typeface="Wingdings" panose="05000000000000000000" pitchFamily="2" charset="2"/>
                </a:rPr>
                <a:t>)</a:t>
              </a:r>
              <a:endParaRPr lang="en-US" sz="16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8" name="Object 28"/>
            <p:cNvSpPr txBox="1"/>
            <p:nvPr/>
          </p:nvSpPr>
          <p:spPr>
            <a:xfrm>
              <a:off x="9385699" y="8079758"/>
              <a:ext cx="5491823" cy="80476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* 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원료 단가가 상승해 작년 가격인 </a:t>
              </a:r>
              <a:r>
                <a:rPr lang="en-US" altLang="ko-KR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800</a:t>
              </a:r>
              <a:r>
                <a:rPr lang="ko-KR" altLang="en-US" sz="1600" kern="0" spc="-1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에스코어 드림 5 Medium" pitchFamily="34" charset="0"/>
                </a:rPr>
                <a:t>원을 회복했다고 가정</a:t>
              </a:r>
              <a:endParaRPr lang="en-US" altLang="ko-KR" sz="1600" kern="0" spc="-1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에스코어 드림 5 Medium" pitchFamily="34" charset="0"/>
              </a:endParaRPr>
            </a:p>
          </p:txBody>
        </p:sp>
      </p:grpSp>
      <p:grpSp>
        <p:nvGrpSpPr>
          <p:cNvPr id="127" name="그룹 1002"/>
          <p:cNvGrpSpPr/>
          <p:nvPr/>
        </p:nvGrpSpPr>
        <p:grpSpPr>
          <a:xfrm>
            <a:off x="12269782" y="5879627"/>
            <a:ext cx="1141418" cy="534033"/>
            <a:chOff x="3922343" y="6052794"/>
            <a:chExt cx="1488647" cy="753303"/>
          </a:xfrm>
        </p:grpSpPr>
        <p:pic>
          <p:nvPicPr>
            <p:cNvPr id="128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922343" y="6052794"/>
              <a:ext cx="1488647" cy="753303"/>
            </a:xfrm>
            <a:prstGeom prst="rect">
              <a:avLst/>
            </a:prstGeom>
          </p:spPr>
        </p:pic>
      </p:grpSp>
      <p:grpSp>
        <p:nvGrpSpPr>
          <p:cNvPr id="129" name="그룹 1004"/>
          <p:cNvGrpSpPr/>
          <p:nvPr/>
        </p:nvGrpSpPr>
        <p:grpSpPr>
          <a:xfrm>
            <a:off x="14165638" y="5686454"/>
            <a:ext cx="1885422" cy="475989"/>
            <a:chOff x="5756589" y="5567626"/>
            <a:chExt cx="2458982" cy="753303"/>
          </a:xfrm>
        </p:grpSpPr>
        <p:pic>
          <p:nvPicPr>
            <p:cNvPr id="130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756589" y="5567626"/>
              <a:ext cx="2458982" cy="753303"/>
            </a:xfrm>
            <a:prstGeom prst="rect">
              <a:avLst/>
            </a:prstGeom>
          </p:spPr>
        </p:pic>
      </p:grpSp>
      <p:sp>
        <p:nvSpPr>
          <p:cNvPr id="132" name="Object 38"/>
          <p:cNvSpPr txBox="1"/>
          <p:nvPr/>
        </p:nvSpPr>
        <p:spPr>
          <a:xfrm>
            <a:off x="13940957" y="6640987"/>
            <a:ext cx="2679811" cy="79960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3</a:t>
            </a:r>
            <a:r>
              <a:rPr lang="ko-KR" altLang="en-US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억 </a:t>
            </a:r>
            <a:r>
              <a:rPr lang="en-US" altLang="ko-KR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228</a:t>
            </a:r>
            <a:r>
              <a:rPr lang="ko-KR" altLang="en-US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만</a:t>
            </a:r>
            <a:endParaRPr lang="en-US" dirty="0"/>
          </a:p>
        </p:txBody>
      </p:sp>
      <p:sp>
        <p:nvSpPr>
          <p:cNvPr id="133" name="화살표: 오른쪽 2">
            <a:extLst>
              <a:ext uri="{FF2B5EF4-FFF2-40B4-BE49-F238E27FC236}">
                <a16:creationId xmlns:a16="http://schemas.microsoft.com/office/drawing/2014/main" id="{76C7030B-CC2A-417B-965B-A5CA3B6360E8}"/>
              </a:ext>
            </a:extLst>
          </p:cNvPr>
          <p:cNvSpPr/>
          <p:nvPr/>
        </p:nvSpPr>
        <p:spPr>
          <a:xfrm>
            <a:off x="13369505" y="5927165"/>
            <a:ext cx="1219200" cy="47359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10232731" y="6001958"/>
            <a:ext cx="1182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</a:t>
            </a:r>
            <a:r>
              <a: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  <a:endParaRPr lang="ko-KR" altLang="en-US" sz="2800" dirty="0"/>
          </a:p>
        </p:txBody>
      </p:sp>
      <p:sp>
        <p:nvSpPr>
          <p:cNvPr id="135" name="Object 38"/>
          <p:cNvSpPr txBox="1"/>
          <p:nvPr/>
        </p:nvSpPr>
        <p:spPr>
          <a:xfrm>
            <a:off x="11440942" y="6640987"/>
            <a:ext cx="2679811" cy="79960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2</a:t>
            </a:r>
            <a:r>
              <a:rPr lang="ko-KR" altLang="en-US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억 </a:t>
            </a:r>
            <a:r>
              <a:rPr lang="en-US" altLang="ko-KR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2530</a:t>
            </a:r>
            <a:r>
              <a:rPr lang="ko-KR" altLang="en-US" sz="3500" kern="0" spc="-100" dirty="0">
                <a:solidFill>
                  <a:srgbClr val="2D7533"/>
                </a:solidFill>
                <a:latin typeface="여기어때 잘난체 OTF" pitchFamily="34" charset="0"/>
                <a:cs typeface="여기어때 잘난체 OTF" pitchFamily="34" charset="0"/>
              </a:rPr>
              <a:t>만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892576" y="9493229"/>
            <a:ext cx="4074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400" b="1" i="0" strike="noStrike" dirty="0">
                <a:solidFill>
                  <a:srgbClr val="595959"/>
                </a:solidFill>
                <a:latin typeface="KoPub돋움체 Bold" panose="020B0600000101010101" charset="-127"/>
                <a:ea typeface="KoPub돋움체 Bold" panose="020B0600000101010101" charset="-127"/>
                <a:cs typeface="카페24 쑥쑥"/>
              </a:rPr>
              <a:t>출처</a:t>
            </a:r>
            <a:r>
              <a:rPr lang="en-US" altLang="ko-KR" sz="1400" b="0" i="0" strike="noStrike" dirty="0">
                <a:solidFill>
                  <a:srgbClr val="595959"/>
                </a:solidFill>
                <a:latin typeface="KoPub돋움체 Bold" panose="020B0600000101010101" charset="-127"/>
                <a:ea typeface="KoPub돋움체 Bold" panose="020B0600000101010101" charset="-127"/>
                <a:cs typeface="카페24 쑥쑥"/>
              </a:rPr>
              <a:t>: </a:t>
            </a:r>
            <a:r>
              <a:rPr lang="ko-KR" altLang="en-US" sz="1400" b="0" i="0" strike="noStrike" dirty="0">
                <a:solidFill>
                  <a:srgbClr val="595959"/>
                </a:solidFill>
                <a:latin typeface="KoPub돋움체 Bold" panose="020B0600000101010101" charset="-127"/>
                <a:ea typeface="KoPub돋움체 Bold" panose="020B0600000101010101" charset="-127"/>
                <a:cs typeface="카페24 쑥쑥"/>
              </a:rPr>
              <a:t>자원순환정보시스템</a:t>
            </a:r>
            <a:r>
              <a:rPr lang="en-US" altLang="ko-KR" sz="1400" b="0" i="0" strike="noStrike" dirty="0">
                <a:solidFill>
                  <a:srgbClr val="595959"/>
                </a:solidFill>
                <a:latin typeface="KoPub돋움체 Bold" panose="020B0600000101010101" charset="-127"/>
                <a:ea typeface="KoPub돋움체 Bold" panose="020B0600000101010101" charset="-127"/>
                <a:cs typeface="카페24 쑥쑥"/>
              </a:rPr>
              <a:t>(2020)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356124" y="9525796"/>
            <a:ext cx="4074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200" b="1" i="0" strike="noStrike" dirty="0">
                <a:solidFill>
                  <a:srgbClr val="595959"/>
                </a:solidFill>
                <a:latin typeface="KoPub돋움체 Bold" panose="020B0600000101010101" charset="-127"/>
                <a:ea typeface="KoPub돋움체 Bold" panose="020B0600000101010101" charset="-127"/>
                <a:cs typeface="카페24 쑥쑥"/>
              </a:rPr>
              <a:t>출처</a:t>
            </a:r>
            <a:r>
              <a:rPr lang="en-US" altLang="ko-KR" sz="1200" b="0" i="0" strike="noStrike" dirty="0">
                <a:solidFill>
                  <a:srgbClr val="595959"/>
                </a:solidFill>
                <a:latin typeface="KoPub돋움체 Bold" panose="020B0600000101010101" charset="-127"/>
                <a:ea typeface="KoPub돋움체 Bold" panose="020B0600000101010101" charset="-127"/>
                <a:cs typeface="카페24 쑥쑥"/>
              </a:rPr>
              <a:t>: </a:t>
            </a:r>
            <a:r>
              <a:rPr lang="ko-KR" altLang="en-US" sz="1200" dirty="0">
                <a:solidFill>
                  <a:srgbClr val="595959"/>
                </a:solidFill>
                <a:latin typeface="KoPub돋움체 Bold" panose="020B0600000101010101" charset="-127"/>
                <a:ea typeface="KoPub돋움체 Bold" panose="020B0600000101010101" charset="-127"/>
                <a:cs typeface="카페24 쑥쑥"/>
              </a:rPr>
              <a:t>조선일보</a:t>
            </a:r>
            <a:r>
              <a:rPr lang="en-US" altLang="ko-KR" sz="1200" b="0" i="0" strike="noStrike" dirty="0">
                <a:solidFill>
                  <a:srgbClr val="595959"/>
                </a:solidFill>
                <a:latin typeface="KoPub돋움체 Bold" panose="020B0600000101010101" charset="-127"/>
                <a:ea typeface="KoPub돋움체 Bold" panose="020B0600000101010101" charset="-127"/>
                <a:cs typeface="카페24 쑥쑥"/>
              </a:rPr>
              <a:t>(2019)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B90FF7-37EE-4B30-8CD0-85EC960BDA27}"/>
              </a:ext>
            </a:extLst>
          </p:cNvPr>
          <p:cNvSpPr txBox="1"/>
          <p:nvPr/>
        </p:nvSpPr>
        <p:spPr>
          <a:xfrm>
            <a:off x="9448800" y="1510002"/>
            <a:ext cx="8269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플라스틱 품질 향상을 통한 재활용 판매 단가 상승</a:t>
            </a:r>
            <a:endParaRPr lang="en-US" altLang="ko-KR" sz="3200" b="1" dirty="0">
              <a:solidFill>
                <a:schemeClr val="accen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사각형: 둥근 모서리 7">
            <a:extLst>
              <a:ext uri="{FF2B5EF4-FFF2-40B4-BE49-F238E27FC236}">
                <a16:creationId xmlns:a16="http://schemas.microsoft.com/office/drawing/2014/main" id="{F2AC6F6A-0071-47D8-A688-1B4F498EB28E}"/>
              </a:ext>
            </a:extLst>
          </p:cNvPr>
          <p:cNvSpPr/>
          <p:nvPr/>
        </p:nvSpPr>
        <p:spPr>
          <a:xfrm>
            <a:off x="10238954" y="2182795"/>
            <a:ext cx="6753646" cy="117528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2022</a:t>
            </a:r>
            <a:r>
              <a:rPr lang="ko-KR" altLang="en-US" sz="20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년부터 시행되는 </a:t>
            </a:r>
            <a:r>
              <a:rPr lang="ko-KR" altLang="en-US" sz="2000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폐기물 수입 금지 제도</a:t>
            </a:r>
            <a:r>
              <a:rPr lang="ko-KR" altLang="en-US" sz="20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</a:t>
            </a:r>
            <a:endParaRPr lang="en-US" altLang="ko-KR" sz="2000" b="1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나누미를</a:t>
            </a:r>
            <a:r>
              <a:rPr lang="ko-KR" altLang="en-US" sz="20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통해 높아진 플라스틱의 품질은 </a:t>
            </a:r>
            <a:endParaRPr lang="en-US" altLang="ko-KR" sz="2000" b="1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판매 단가를 높일 것으로 예상</a:t>
            </a:r>
            <a:endParaRPr lang="ko-KR" altLang="en-US" sz="2400" b="1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9DC8D2AD-ADA9-4AB9-A4B9-882CCC424634}"/>
              </a:ext>
            </a:extLst>
          </p:cNvPr>
          <p:cNvSpPr/>
          <p:nvPr/>
        </p:nvSpPr>
        <p:spPr>
          <a:xfrm>
            <a:off x="5029200" y="4266508"/>
            <a:ext cx="630907" cy="63571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91AED3-9408-4149-B80C-49CE22C3CA56}"/>
              </a:ext>
            </a:extLst>
          </p:cNvPr>
          <p:cNvGrpSpPr/>
          <p:nvPr/>
        </p:nvGrpSpPr>
        <p:grpSpPr>
          <a:xfrm>
            <a:off x="1304739" y="2219662"/>
            <a:ext cx="6753646" cy="877533"/>
            <a:chOff x="1304739" y="2211135"/>
            <a:chExt cx="6753646" cy="87753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542627C-7999-470E-856D-E3C787A00B42}"/>
                </a:ext>
              </a:extLst>
            </p:cNvPr>
            <p:cNvSpPr txBox="1"/>
            <p:nvPr/>
          </p:nvSpPr>
          <p:spPr>
            <a:xfrm>
              <a:off x="2509085" y="2302014"/>
              <a:ext cx="4294765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latin typeface="KoPub돋움체 Bold"/>
                  <a:ea typeface="KoPub돋움체 Bold"/>
                </a:rPr>
                <a:t>지하철역 인근에 기계를 설치하는 경우와</a:t>
              </a:r>
              <a:endParaRPr lang="en-US" altLang="ko-KR" sz="2000" dirty="0">
                <a:latin typeface="KoPub돋움체 Bold"/>
                <a:ea typeface="KoPub돋움체 Bold"/>
              </a:endParaRPr>
            </a:p>
            <a:p>
              <a:pPr algn="ctr">
                <a:defRPr/>
              </a:pPr>
              <a:r>
                <a:rPr lang="en-US" altLang="ko-KR" sz="2000" dirty="0">
                  <a:latin typeface="KoPub돋움체 Bold"/>
                  <a:ea typeface="KoPub돋움체 Bold"/>
                </a:rPr>
                <a:t> </a:t>
              </a:r>
              <a:r>
                <a:rPr lang="ko-KR" altLang="en-US" sz="2000" dirty="0">
                  <a:latin typeface="KoPub돋움체 Bold"/>
                  <a:ea typeface="KoPub돋움체 Bold"/>
                </a:rPr>
                <a:t>평일과 주말 </a:t>
              </a:r>
              <a:r>
                <a:rPr lang="en-US" altLang="ko-KR" sz="2000" dirty="0">
                  <a:latin typeface="KoPub돋움체 Bold"/>
                  <a:ea typeface="KoPub돋움체 Bold"/>
                </a:rPr>
                <a:t>2</a:t>
              </a:r>
              <a:r>
                <a:rPr lang="ko-KR" altLang="en-US" sz="2000" dirty="0">
                  <a:latin typeface="KoPub돋움체 Bold"/>
                  <a:ea typeface="KoPub돋움체 Bold"/>
                </a:rPr>
                <a:t>회 수거를 가정</a:t>
              </a:r>
              <a:endParaRPr lang="en-US" altLang="ko-KR" sz="2000" dirty="0">
                <a:latin typeface="KoPub돋움체 Bold"/>
                <a:ea typeface="KoPub돋움체 Bold"/>
              </a:endParaRPr>
            </a:p>
          </p:txBody>
        </p:sp>
        <p:sp>
          <p:nvSpPr>
            <p:cNvPr id="44" name="사각형: 둥근 모서리 7">
              <a:extLst>
                <a:ext uri="{FF2B5EF4-FFF2-40B4-BE49-F238E27FC236}">
                  <a16:creationId xmlns:a16="http://schemas.microsoft.com/office/drawing/2014/main" id="{A9B805DD-611E-490C-B3E7-C4BEE4EBE8A7}"/>
                </a:ext>
              </a:extLst>
            </p:cNvPr>
            <p:cNvSpPr/>
            <p:nvPr/>
          </p:nvSpPr>
          <p:spPr>
            <a:xfrm>
              <a:off x="1304739" y="2211135"/>
              <a:ext cx="6753646" cy="87753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8DAD0E4-97FF-4783-807C-648689F2E92D}"/>
              </a:ext>
            </a:extLst>
          </p:cNvPr>
          <p:cNvSpPr txBox="1"/>
          <p:nvPr/>
        </p:nvSpPr>
        <p:spPr>
          <a:xfrm flipH="1">
            <a:off x="5410200" y="4282317"/>
            <a:ext cx="327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ko-KR" altLang="en-US" dirty="0">
                <a:solidFill>
                  <a:schemeClr val="accent2"/>
                </a:solidFill>
              </a:rPr>
              <a:t>억  </a:t>
            </a:r>
            <a:r>
              <a:rPr lang="en-US" altLang="ko-KR" dirty="0">
                <a:solidFill>
                  <a:schemeClr val="accent2"/>
                </a:solidFill>
              </a:rPr>
              <a:t>272</a:t>
            </a:r>
            <a:r>
              <a:rPr lang="ko-KR" altLang="en-US" dirty="0">
                <a:solidFill>
                  <a:schemeClr val="accent2"/>
                </a:solidFill>
              </a:rPr>
              <a:t>만원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3C3267-95B4-482C-B41B-63AC1C909594}"/>
              </a:ext>
            </a:extLst>
          </p:cNvPr>
          <p:cNvGrpSpPr/>
          <p:nvPr/>
        </p:nvGrpSpPr>
        <p:grpSpPr>
          <a:xfrm>
            <a:off x="685800" y="5319913"/>
            <a:ext cx="8077200" cy="1815882"/>
            <a:chOff x="685800" y="5461218"/>
            <a:chExt cx="8077200" cy="181588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0966AD-3E29-41C8-8F78-E783EC3CA105}"/>
                </a:ext>
              </a:extLst>
            </p:cNvPr>
            <p:cNvSpPr txBox="1"/>
            <p:nvPr/>
          </p:nvSpPr>
          <p:spPr>
            <a:xfrm>
              <a:off x="685800" y="5461218"/>
              <a:ext cx="784859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In </a:t>
              </a:r>
              <a:r>
                <a:rPr lang="ko-KR" altLang="en-US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서울</a:t>
              </a:r>
              <a:r>
                <a:rPr lang="en-US" altLang="ko-KR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지하철 역 개수 </a:t>
              </a:r>
              <a:r>
                <a:rPr lang="en-US" altLang="ko-KR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329</a:t>
              </a:r>
              <a:r>
                <a:rPr lang="ko-KR" altLang="en-US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</a:t>
              </a:r>
              <a:r>
                <a:rPr lang="en-US" altLang="ko-KR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</a:p>
            <a:p>
              <a:pPr algn="ctr"/>
              <a:endPara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r>
                <a:rPr lang="en-US" altLang="ko-KR" sz="2800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</a:t>
              </a:r>
              <a:r>
                <a:rPr lang="ko-KR" altLang="en-US" sz="2800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억 </a:t>
              </a:r>
              <a:r>
                <a:rPr lang="en-US" altLang="ko-KR" sz="2800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6937</a:t>
              </a:r>
              <a:r>
                <a:rPr lang="ko-KR" altLang="en-US" sz="2800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만원</a:t>
              </a:r>
              <a:r>
                <a:rPr lang="ko-KR" altLang="en-US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의</a:t>
              </a:r>
              <a:r>
                <a:rPr lang="ko-KR" altLang="en-US" sz="2800" b="1" dirty="0"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재활용</a:t>
              </a:r>
              <a:r>
                <a:rPr lang="ko-KR" altLang="en-US" sz="2800" b="1" dirty="0"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수익 </a:t>
              </a:r>
              <a:r>
                <a:rPr lang="en-US" altLang="ko-KR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endPara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r>
                <a:rPr lang="en-US" altLang="ko-KR" sz="2800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5593</a:t>
              </a:r>
              <a:r>
                <a:rPr lang="ko-KR" altLang="en-US" sz="2800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만원</a:t>
              </a:r>
              <a:r>
                <a:rPr lang="ko-KR" altLang="en-US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의</a:t>
              </a:r>
              <a:r>
                <a:rPr lang="en-US" altLang="ko-KR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28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처리 비용 절약</a:t>
              </a:r>
              <a:endParaRPr lang="en-US" altLang="ko-KR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9" name="화살표: 갈매기형 수장 38">
              <a:extLst>
                <a:ext uri="{FF2B5EF4-FFF2-40B4-BE49-F238E27FC236}">
                  <a16:creationId xmlns:a16="http://schemas.microsoft.com/office/drawing/2014/main" id="{7AB0735A-40AD-422D-83D1-5E1133DC9A65}"/>
                </a:ext>
              </a:extLst>
            </p:cNvPr>
            <p:cNvSpPr/>
            <p:nvPr/>
          </p:nvSpPr>
          <p:spPr>
            <a:xfrm>
              <a:off x="5007893" y="6336590"/>
              <a:ext cx="630907" cy="63571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1A55E4-F7C0-4253-A283-84BE1BFBECF6}"/>
                </a:ext>
              </a:extLst>
            </p:cNvPr>
            <p:cNvSpPr txBox="1"/>
            <p:nvPr/>
          </p:nvSpPr>
          <p:spPr>
            <a:xfrm flipH="1">
              <a:off x="5489235" y="6408756"/>
              <a:ext cx="32737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accent2"/>
                  </a:solidFill>
                </a:rPr>
                <a:t>2</a:t>
              </a:r>
              <a:r>
                <a:rPr lang="ko-KR" altLang="en-US" dirty="0">
                  <a:solidFill>
                    <a:schemeClr val="accent2"/>
                  </a:solidFill>
                </a:rPr>
                <a:t>억 </a:t>
              </a:r>
              <a:r>
                <a:rPr lang="en-US" altLang="ko-KR" dirty="0">
                  <a:solidFill>
                    <a:schemeClr val="accent2"/>
                  </a:solidFill>
                </a:rPr>
                <a:t>2530</a:t>
              </a:r>
              <a:r>
                <a:rPr lang="ko-KR" altLang="en-US" dirty="0">
                  <a:solidFill>
                    <a:schemeClr val="accent2"/>
                  </a:solidFill>
                </a:rPr>
                <a:t>만원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EEE349B-3311-4BA8-B7F1-B250B26B752F}"/>
              </a:ext>
            </a:extLst>
          </p:cNvPr>
          <p:cNvGrpSpPr/>
          <p:nvPr/>
        </p:nvGrpSpPr>
        <p:grpSpPr>
          <a:xfrm>
            <a:off x="1887445" y="7144250"/>
            <a:ext cx="14620512" cy="877533"/>
            <a:chOff x="-1950008" y="2211135"/>
            <a:chExt cx="14620512" cy="87753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3F1E85-6D4F-4989-9226-1EE1488B4660}"/>
                </a:ext>
              </a:extLst>
            </p:cNvPr>
            <p:cNvSpPr txBox="1"/>
            <p:nvPr/>
          </p:nvSpPr>
          <p:spPr>
            <a:xfrm>
              <a:off x="6859297" y="2327403"/>
              <a:ext cx="581120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400" dirty="0">
                  <a:solidFill>
                    <a:schemeClr val="accent1"/>
                  </a:solidFill>
                  <a:latin typeface="KoPub돋움체 Bold"/>
                  <a:ea typeface="KoPub돋움체 Bold"/>
                </a:rPr>
                <a:t>→ 기존 대비 약 </a:t>
              </a:r>
              <a:r>
                <a:rPr lang="en-US" altLang="ko-KR" sz="2400" dirty="0">
                  <a:solidFill>
                    <a:schemeClr val="accent1"/>
                  </a:solidFill>
                  <a:latin typeface="KoPub돋움체 Bold"/>
                  <a:ea typeface="KoPub돋움체 Bold"/>
                </a:rPr>
                <a:t>33%</a:t>
              </a:r>
              <a:r>
                <a:rPr lang="ko-KR" altLang="en-US" sz="2400" dirty="0">
                  <a:solidFill>
                    <a:schemeClr val="accent1"/>
                  </a:solidFill>
                  <a:latin typeface="KoPub돋움체 Bold"/>
                  <a:ea typeface="KoPub돋움체 Bold"/>
                </a:rPr>
                <a:t>의 경제적 효과 증가 예상</a:t>
              </a:r>
              <a:endParaRPr lang="en-US" altLang="ko-KR" sz="2400" dirty="0">
                <a:solidFill>
                  <a:schemeClr val="accent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52" name="사각형: 둥근 모서리 7">
              <a:extLst>
                <a:ext uri="{FF2B5EF4-FFF2-40B4-BE49-F238E27FC236}">
                  <a16:creationId xmlns:a16="http://schemas.microsoft.com/office/drawing/2014/main" id="{B151333F-D2E9-4C8D-A9DF-113C7AA3EAF4}"/>
                </a:ext>
              </a:extLst>
            </p:cNvPr>
            <p:cNvSpPr/>
            <p:nvPr/>
          </p:nvSpPr>
          <p:spPr>
            <a:xfrm>
              <a:off x="1304739" y="2211135"/>
              <a:ext cx="6753646" cy="877533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ADACAF9-EA84-4EF1-99C4-B7815CD2B9DB}"/>
                </a:ext>
              </a:extLst>
            </p:cNvPr>
            <p:cNvSpPr txBox="1"/>
            <p:nvPr/>
          </p:nvSpPr>
          <p:spPr>
            <a:xfrm>
              <a:off x="-1950008" y="2325166"/>
              <a:ext cx="57038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400" dirty="0">
                  <a:solidFill>
                    <a:schemeClr val="accent1"/>
                  </a:solidFill>
                  <a:latin typeface="KoPub돋움체 Bold"/>
                  <a:ea typeface="KoPub돋움체 Bold"/>
                </a:rPr>
                <a:t>→ 지자체별 </a:t>
              </a:r>
              <a:r>
                <a:rPr lang="en-US" altLang="ko-KR" sz="2400" dirty="0">
                  <a:solidFill>
                    <a:schemeClr val="accent1"/>
                  </a:solidFill>
                  <a:latin typeface="KoPub돋움체 Bold"/>
                  <a:ea typeface="KoPub돋움체 Bold"/>
                </a:rPr>
                <a:t>1 ~ 2</a:t>
              </a:r>
              <a:r>
                <a:rPr lang="ko-KR" altLang="en-US" sz="2400" dirty="0">
                  <a:solidFill>
                    <a:schemeClr val="accent1"/>
                  </a:solidFill>
                  <a:latin typeface="KoPub돋움체 Bold"/>
                  <a:ea typeface="KoPub돋움체 Bold"/>
                </a:rPr>
                <a:t>억 상당의 경제적 효과 발생</a:t>
              </a:r>
              <a:endParaRPr lang="en-US" altLang="ko-KR" sz="2400" dirty="0">
                <a:solidFill>
                  <a:schemeClr val="accent1"/>
                </a:solidFill>
                <a:latin typeface="KoPub돋움체 Bold"/>
                <a:ea typeface="KoPub돋움체 Bol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15058967-F987-4DF9-ABD6-0AD7A53EA84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-95238" y="-95238"/>
            <a:chExt cx="18476190" cy="10495238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7E3064A4-4B03-4EF1-952C-6E45ECBE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61" name="오른쪽 화살표 24">
            <a:extLst>
              <a:ext uri="{FF2B5EF4-FFF2-40B4-BE49-F238E27FC236}">
                <a16:creationId xmlns:a16="http://schemas.microsoft.com/office/drawing/2014/main" id="{420C6AC2-2830-42BE-A354-099133C8189D}"/>
              </a:ext>
            </a:extLst>
          </p:cNvPr>
          <p:cNvSpPr/>
          <p:nvPr/>
        </p:nvSpPr>
        <p:spPr>
          <a:xfrm rot="5400000">
            <a:off x="13152320" y="5012704"/>
            <a:ext cx="801333" cy="92291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666308" y="1718552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폐기물 수입 금지 제도 </a:t>
            </a:r>
          </a:p>
        </p:txBody>
      </p:sp>
      <p:pic>
        <p:nvPicPr>
          <p:cNvPr id="27" name="Picture 2" descr="plastic cup png 이미지 검색결과">
            <a:extLst>
              <a:ext uri="{FF2B5EF4-FFF2-40B4-BE49-F238E27FC236}">
                <a16:creationId xmlns:a16="http://schemas.microsoft.com/office/drawing/2014/main" id="{18B19837-C039-4CD2-A119-CE907E485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38" y="7223608"/>
            <a:ext cx="811956" cy="10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381286" y="165989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dirty="0"/>
              <a:t>일회용 컵 보증금제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628436" y="2667748"/>
            <a:ext cx="584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월부터 일회용 컵 보증금제 시행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88972" y="7420068"/>
            <a:ext cx="6583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</a:t>
            </a:r>
            <a:r>
              <a:rPr lang="ko-KR" altLang="en-US" sz="24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나누미</a:t>
            </a:r>
            <a:r>
              <a:rPr lang="en-US" altLang="ko-KR" sz="24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QR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코드 도입을 통한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보증금 반환</a:t>
            </a:r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317415" y="8972107"/>
            <a:ext cx="6473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컵 </a:t>
            </a:r>
            <a:r>
              <a:rPr lang="ko-KR" altLang="en-US" sz="2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수거율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향상을 통한 </a:t>
            </a:r>
            <a:r>
              <a:rPr lang="ko-KR" altLang="en-US" sz="2800" b="1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정책 효과 향상 기대</a:t>
            </a:r>
          </a:p>
        </p:txBody>
      </p:sp>
      <p:sp>
        <p:nvSpPr>
          <p:cNvPr id="39" name="갈매기형 수장 38"/>
          <p:cNvSpPr/>
          <p:nvPr/>
        </p:nvSpPr>
        <p:spPr>
          <a:xfrm rot="5400000">
            <a:off x="13267235" y="8084799"/>
            <a:ext cx="571500" cy="856327"/>
          </a:xfrm>
          <a:prstGeom prst="chevron">
            <a:avLst/>
          </a:prstGeom>
          <a:solidFill>
            <a:srgbClr val="8EB4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D3273A-F050-4D4D-B99B-632A14C6A852}"/>
              </a:ext>
            </a:extLst>
          </p:cNvPr>
          <p:cNvSpPr txBox="1"/>
          <p:nvPr/>
        </p:nvSpPr>
        <p:spPr>
          <a:xfrm>
            <a:off x="7043749" y="571500"/>
            <a:ext cx="4233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</a:t>
            </a:r>
            <a:r>
              <a:rPr lang="ko-KR" altLang="en-US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나누미</a:t>
            </a:r>
            <a:r>
              <a:rPr lang="en-US" altLang="ko-KR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r>
              <a:rPr lang="ko-KR" altLang="en-US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정책적 기대효과</a:t>
            </a:r>
            <a:endParaRPr lang="en-US" altLang="ko-KR" sz="3200" dirty="0">
              <a:solidFill>
                <a:srgbClr val="3F9F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19AB5EF-A37E-47F7-9210-D9D96C8BD1A6}"/>
              </a:ext>
            </a:extLst>
          </p:cNvPr>
          <p:cNvCxnSpPr/>
          <p:nvPr/>
        </p:nvCxnSpPr>
        <p:spPr>
          <a:xfrm>
            <a:off x="1152074" y="1321088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EB2BA0-7491-4068-A493-FD940F2D84FE}"/>
              </a:ext>
            </a:extLst>
          </p:cNvPr>
          <p:cNvCxnSpPr>
            <a:cxnSpLocks/>
          </p:cNvCxnSpPr>
          <p:nvPr/>
        </p:nvCxnSpPr>
        <p:spPr>
          <a:xfrm>
            <a:off x="9144000" y="1625888"/>
            <a:ext cx="0" cy="7504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BB27CB-030D-4F3F-9F03-45A2F09BC1DC}"/>
              </a:ext>
            </a:extLst>
          </p:cNvPr>
          <p:cNvSpPr txBox="1"/>
          <p:nvPr/>
        </p:nvSpPr>
        <p:spPr>
          <a:xfrm>
            <a:off x="2180056" y="3593044"/>
            <a:ext cx="4846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막대한 양의 폐플라스틱이 수입되는 건 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국산 폐플라스틱의 ‘상품성’ 이 떨어지기 때문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”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EC8B95-DF17-4E4E-B540-EE1B20DDD879}"/>
              </a:ext>
            </a:extLst>
          </p:cNvPr>
          <p:cNvSpPr txBox="1"/>
          <p:nvPr/>
        </p:nvSpPr>
        <p:spPr>
          <a:xfrm>
            <a:off x="1252285" y="7465663"/>
            <a:ext cx="6970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나누미를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통해 상품성이 높은 국산 폐플라스틱 공급 가능</a:t>
            </a:r>
          </a:p>
        </p:txBody>
      </p:sp>
      <p:sp>
        <p:nvSpPr>
          <p:cNvPr id="46" name="모서리가 둥근 직사각형 17">
            <a:extLst>
              <a:ext uri="{FF2B5EF4-FFF2-40B4-BE49-F238E27FC236}">
                <a16:creationId xmlns:a16="http://schemas.microsoft.com/office/drawing/2014/main" id="{06C14403-526A-4580-B12E-12E8B2C4A037}"/>
              </a:ext>
            </a:extLst>
          </p:cNvPr>
          <p:cNvSpPr/>
          <p:nvPr/>
        </p:nvSpPr>
        <p:spPr>
          <a:xfrm>
            <a:off x="1721418" y="2482646"/>
            <a:ext cx="5849101" cy="994262"/>
          </a:xfrm>
          <a:prstGeom prst="roundRect">
            <a:avLst>
              <a:gd name="adj" fmla="val 6810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168892-15D5-4600-8589-F9F1A038CA26}"/>
              </a:ext>
            </a:extLst>
          </p:cNvPr>
          <p:cNvSpPr txBox="1"/>
          <p:nvPr/>
        </p:nvSpPr>
        <p:spPr>
          <a:xfrm>
            <a:off x="1729978" y="2607836"/>
            <a:ext cx="5840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한국은 매년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만톤의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폐플라스틱을 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수입해오고 있다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0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C9BA19-2ED4-4B6A-A6C3-5BA7F7AF4490}"/>
              </a:ext>
            </a:extLst>
          </p:cNvPr>
          <p:cNvSpPr txBox="1"/>
          <p:nvPr/>
        </p:nvSpPr>
        <p:spPr>
          <a:xfrm>
            <a:off x="1822923" y="4967795"/>
            <a:ext cx="5747584" cy="407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년부터 </a:t>
            </a:r>
            <a:r>
              <a:rPr lang="ko-KR" altLang="en-US" sz="2000" b="1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폐플라스틱</a:t>
            </a:r>
            <a:r>
              <a:rPr lang="en-US" altLang="ko-KR" sz="2000" b="1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b="1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폐섬유</a:t>
            </a:r>
            <a:r>
              <a:rPr lang="ko-KR" altLang="en-US" sz="2000" b="1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등 수입 금지 </a:t>
            </a:r>
          </a:p>
        </p:txBody>
      </p:sp>
      <p:sp>
        <p:nvSpPr>
          <p:cNvPr id="49" name="모서리가 둥근 직사각형 17">
            <a:extLst>
              <a:ext uri="{FF2B5EF4-FFF2-40B4-BE49-F238E27FC236}">
                <a16:creationId xmlns:a16="http://schemas.microsoft.com/office/drawing/2014/main" id="{3CFA29AE-A577-4CBC-BC49-817603DA8EF8}"/>
              </a:ext>
            </a:extLst>
          </p:cNvPr>
          <p:cNvSpPr/>
          <p:nvPr/>
        </p:nvSpPr>
        <p:spPr>
          <a:xfrm>
            <a:off x="1729977" y="4844895"/>
            <a:ext cx="5840531" cy="582303"/>
          </a:xfrm>
          <a:prstGeom prst="roundRect">
            <a:avLst>
              <a:gd name="adj" fmla="val 6810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C7B079-8DD8-47F7-9F68-47C451CA8CDB}"/>
              </a:ext>
            </a:extLst>
          </p:cNvPr>
          <p:cNvSpPr txBox="1"/>
          <p:nvPr/>
        </p:nvSpPr>
        <p:spPr>
          <a:xfrm>
            <a:off x="6225228" y="9447057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출처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재활용 처리업체 </a:t>
            </a:r>
            <a:r>
              <a:rPr lang="ko-KR" altLang="en-US" sz="1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우시산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관계자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C7F7B8-D426-4E50-A5D0-B3E0F3FBE3A8}"/>
              </a:ext>
            </a:extLst>
          </p:cNvPr>
          <p:cNvSpPr txBox="1"/>
          <p:nvPr/>
        </p:nvSpPr>
        <p:spPr>
          <a:xfrm>
            <a:off x="6725365" y="4300930"/>
            <a:ext cx="1802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출처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한국경제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(2019)</a:t>
            </a:r>
            <a:endParaRPr lang="ko-KR" altLang="en-US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5" name="오른쪽 화살표 24">
            <a:extLst>
              <a:ext uri="{FF2B5EF4-FFF2-40B4-BE49-F238E27FC236}">
                <a16:creationId xmlns:a16="http://schemas.microsoft.com/office/drawing/2014/main" id="{D809C61C-F08A-4CAD-AB05-D9DF75DE2339}"/>
              </a:ext>
            </a:extLst>
          </p:cNvPr>
          <p:cNvSpPr/>
          <p:nvPr/>
        </p:nvSpPr>
        <p:spPr>
          <a:xfrm rot="5400000">
            <a:off x="4124216" y="6279021"/>
            <a:ext cx="895567" cy="92291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89CAE3-CE84-48CB-AD13-0EB81AECE900}"/>
              </a:ext>
            </a:extLst>
          </p:cNvPr>
          <p:cNvSpPr txBox="1"/>
          <p:nvPr/>
        </p:nvSpPr>
        <p:spPr>
          <a:xfrm>
            <a:off x="2296334" y="8310219"/>
            <a:ext cx="52742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한국의 분리수거 체계에서 발생하고 있는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폐플라스틱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재질별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분류 문제를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해결함과 동시에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여태까지 수입했던 폐플라스틱을 대체할 수 있다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.”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</p:txBody>
      </p:sp>
      <p:pic>
        <p:nvPicPr>
          <p:cNvPr id="57" name="Picture 4" descr="사람 아이콘 이미지 검색결과">
            <a:extLst>
              <a:ext uri="{FF2B5EF4-FFF2-40B4-BE49-F238E27FC236}">
                <a16:creationId xmlns:a16="http://schemas.microsoft.com/office/drawing/2014/main" id="{3BA881F8-9C3C-4C01-94AE-D197202E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54743" y="8299683"/>
            <a:ext cx="953442" cy="953442"/>
          </a:xfrm>
          <a:prstGeom prst="rect">
            <a:avLst/>
          </a:prstGeom>
          <a:noFill/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85C013C-F45F-4322-B373-060FB8A244DE}"/>
              </a:ext>
            </a:extLst>
          </p:cNvPr>
          <p:cNvSpPr txBox="1"/>
          <p:nvPr/>
        </p:nvSpPr>
        <p:spPr>
          <a:xfrm>
            <a:off x="948555" y="5496490"/>
            <a:ext cx="7433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재질별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플라스틱 분리수거가 되지않고 있는 한국의 분리수거 체계에서는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상품성이 높은 폐플라스틱 공급 부족 문제가 발생할 수 있다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5647BA-1151-4B57-A019-7E19BEF6C1A1}"/>
              </a:ext>
            </a:extLst>
          </p:cNvPr>
          <p:cNvSpPr txBox="1"/>
          <p:nvPr/>
        </p:nvSpPr>
        <p:spPr>
          <a:xfrm>
            <a:off x="1729977" y="2607758"/>
            <a:ext cx="5840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한국은 매년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만톤의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폐플라스틱을 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수입해오고 있다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0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모서리가 둥근 직사각형 17">
            <a:extLst>
              <a:ext uri="{FF2B5EF4-FFF2-40B4-BE49-F238E27FC236}">
                <a16:creationId xmlns:a16="http://schemas.microsoft.com/office/drawing/2014/main" id="{B0A68FD8-9DF3-4E85-8DBD-AB589FEE2846}"/>
              </a:ext>
            </a:extLst>
          </p:cNvPr>
          <p:cNvSpPr/>
          <p:nvPr/>
        </p:nvSpPr>
        <p:spPr>
          <a:xfrm>
            <a:off x="10628436" y="2424077"/>
            <a:ext cx="5849101" cy="842464"/>
          </a:xfrm>
          <a:prstGeom prst="roundRect">
            <a:avLst>
              <a:gd name="adj" fmla="val 6810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6A89FD-DFD2-4C41-9B36-0F345E7A7117}"/>
              </a:ext>
            </a:extLst>
          </p:cNvPr>
          <p:cNvSpPr txBox="1"/>
          <p:nvPr/>
        </p:nvSpPr>
        <p:spPr>
          <a:xfrm>
            <a:off x="10315215" y="3407649"/>
            <a:ext cx="64755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커피전문점 등에서 음료를 주문할 때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회용 컵에 일정 금액의 </a:t>
            </a:r>
            <a:r>
              <a:rPr lang="ko-KR" altLang="en-US" sz="20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보증금을 부과하고</a:t>
            </a:r>
            <a:r>
              <a:rPr lang="en-US" altLang="ko-KR" sz="20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컵을 반납하면 보증금을 돌려주는 제도</a:t>
            </a:r>
            <a:r>
              <a:rPr lang="en-US" altLang="ko-KR" sz="20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pPr algn="ctr"/>
            <a:endParaRPr lang="en-US" altLang="ko-KR" sz="20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재활용이 가능한 컵이 길거리 쓰레기로 방치되고 있는</a:t>
            </a:r>
            <a:endParaRPr lang="en-US" altLang="ko-KR" sz="20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문제를 해결하기 위해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도입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0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ABACFD-3F97-4A16-A2C5-9F1188F65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1300" y="6031413"/>
            <a:ext cx="1396454" cy="121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9C600C-5433-481D-A433-B1D72AC314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56" t="23354" r="2444" b="19082"/>
          <a:stretch/>
        </p:blipFill>
        <p:spPr>
          <a:xfrm>
            <a:off x="13949808" y="6217622"/>
            <a:ext cx="1688309" cy="1118349"/>
          </a:xfrm>
          <a:prstGeom prst="rect">
            <a:avLst/>
          </a:prstGeom>
        </p:spPr>
      </p:pic>
      <p:sp>
        <p:nvSpPr>
          <p:cNvPr id="64" name="모서리가 둥근 직사각형 17">
            <a:extLst>
              <a:ext uri="{FF2B5EF4-FFF2-40B4-BE49-F238E27FC236}">
                <a16:creationId xmlns:a16="http://schemas.microsoft.com/office/drawing/2014/main" id="{DEFA8E1D-0157-41FE-BCD1-15CFC9D5ED42}"/>
              </a:ext>
            </a:extLst>
          </p:cNvPr>
          <p:cNvSpPr/>
          <p:nvPr/>
        </p:nvSpPr>
        <p:spPr>
          <a:xfrm>
            <a:off x="10499746" y="5951027"/>
            <a:ext cx="5977789" cy="2091976"/>
          </a:xfrm>
          <a:prstGeom prst="roundRect">
            <a:avLst>
              <a:gd name="adj" fmla="val 6810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갈매기형 수장 38">
            <a:extLst>
              <a:ext uri="{FF2B5EF4-FFF2-40B4-BE49-F238E27FC236}">
                <a16:creationId xmlns:a16="http://schemas.microsoft.com/office/drawing/2014/main" id="{1BCB836F-B7B8-4920-9D38-9928F83928E4}"/>
              </a:ext>
            </a:extLst>
          </p:cNvPr>
          <p:cNvSpPr/>
          <p:nvPr/>
        </p:nvSpPr>
        <p:spPr>
          <a:xfrm>
            <a:off x="13249627" y="6318417"/>
            <a:ext cx="571500" cy="85632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19B338-BE6C-4B1B-9585-C0AD7F23C35B}"/>
              </a:ext>
            </a:extLst>
          </p:cNvPr>
          <p:cNvSpPr txBox="1"/>
          <p:nvPr/>
        </p:nvSpPr>
        <p:spPr>
          <a:xfrm>
            <a:off x="15874815" y="1016288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출처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환경부 보도 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(2021)</a:t>
            </a:r>
            <a:endParaRPr lang="ko-KR" altLang="en-US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691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1561613F-3F1C-4241-91CF-5FC5762C446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-95238" y="-95238"/>
            <a:chExt cx="18476190" cy="10495238"/>
          </a:xfrm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4F40D73D-155B-497D-AD6B-6EE9A11D5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47912" y="623348"/>
            <a:ext cx="16589890" cy="403501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800" kern="0" spc="-1100" dirty="0">
                <a:solidFill>
                  <a:srgbClr val="5EB65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여기어때 잘난체 OTF" pitchFamily="34" charset="0"/>
              </a:rPr>
              <a:t>감사합니다</a:t>
            </a:r>
            <a:endParaRPr lang="en-US" sz="1600" dirty="0">
              <a:solidFill>
                <a:srgbClr val="5EB65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906348" y="542377"/>
            <a:ext cx="428652" cy="396482"/>
            <a:chOff x="13115593" y="2376143"/>
            <a:chExt cx="428652" cy="396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5593" y="2376143"/>
              <a:ext cx="428652" cy="396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6018" y="1361430"/>
            <a:ext cx="1517600" cy="1156261"/>
            <a:chOff x="1636018" y="5874874"/>
            <a:chExt cx="1517600" cy="11562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5686" y="1091258"/>
            <a:ext cx="1217775" cy="1164871"/>
            <a:chOff x="15185686" y="5604702"/>
            <a:chExt cx="1217775" cy="11648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7749" y="2338649"/>
            <a:ext cx="585399" cy="368786"/>
            <a:chOff x="14907749" y="6852093"/>
            <a:chExt cx="585399" cy="368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232" y="266700"/>
            <a:ext cx="1215522" cy="475116"/>
            <a:chOff x="4717232" y="1843884"/>
            <a:chExt cx="1215522" cy="47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0741" y="544755"/>
            <a:ext cx="1531728" cy="546503"/>
            <a:chOff x="3400741" y="2121939"/>
            <a:chExt cx="1531728" cy="5465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4126" y="1166048"/>
            <a:ext cx="1688706" cy="601894"/>
            <a:chOff x="13864126" y="3290274"/>
            <a:chExt cx="1688706" cy="6018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4126" y="3290274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1032" y="1806835"/>
            <a:ext cx="1153725" cy="879024"/>
            <a:chOff x="2811032" y="6320279"/>
            <a:chExt cx="1153725" cy="8790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93894" y="1752232"/>
            <a:ext cx="1153725" cy="879024"/>
            <a:chOff x="15893894" y="6265676"/>
            <a:chExt cx="1153725" cy="8790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820832" y="4709090"/>
            <a:ext cx="9054150" cy="6622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900" kern="0" spc="-100" dirty="0">
                <a:solidFill>
                  <a:srgbClr val="FFFFF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에스코어 드림 5 Medium" pitchFamily="34" charset="0"/>
              </a:rPr>
              <a:t>사용하신 컵은 제대로 버려주세요</a:t>
            </a:r>
            <a:r>
              <a:rPr lang="en-US" altLang="ko-KR" sz="2900" kern="0" spc="-100" dirty="0">
                <a:solidFill>
                  <a:srgbClr val="FFFFF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에스코어 드림 5 Medium" pitchFamily="34" charset="0"/>
              </a:rPr>
              <a:t>!</a:t>
            </a:r>
            <a:endParaRPr lang="en-US" altLang="ko-KR" sz="3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7035F3-524F-4859-98F3-835ED65A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B34C4-8615-4D99-B80D-1B0B5E6F9AF8}"/>
              </a:ext>
            </a:extLst>
          </p:cNvPr>
          <p:cNvCxnSpPr/>
          <p:nvPr/>
        </p:nvCxnSpPr>
        <p:spPr>
          <a:xfrm>
            <a:off x="1219200" y="2936035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B7667D5-AED4-4B81-8985-22482208069B}"/>
              </a:ext>
            </a:extLst>
          </p:cNvPr>
          <p:cNvSpPr txBox="1"/>
          <p:nvPr/>
        </p:nvSpPr>
        <p:spPr>
          <a:xfrm>
            <a:off x="9610393" y="3072458"/>
            <a:ext cx="8448994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 인터뷰 기관 </a:t>
            </a:r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부산진구청 청소행정과</a:t>
            </a:r>
            <a:endParaRPr lang="en-US" altLang="ko-KR" sz="3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사회적 기업 ㈜</a:t>
            </a:r>
            <a:r>
              <a:rPr lang="ko-KR" altLang="en-US" sz="32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우시산</a:t>
            </a:r>
            <a:endParaRPr lang="en-US" altLang="ko-KR" sz="3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이노버스</a:t>
            </a:r>
            <a:endParaRPr lang="en-US" altLang="ko-KR" sz="3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부산영도구청 청소행정과</a:t>
            </a:r>
            <a:endParaRPr lang="en-US" altLang="ko-KR" sz="3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 문헌 </a:t>
            </a:r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</a:p>
          <a:p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한국의 사회동향</a:t>
            </a:r>
            <a:r>
              <a:rPr lang="en-US" altLang="ko-KR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2020, </a:t>
            </a:r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통계청</a:t>
            </a:r>
            <a:endParaRPr lang="en-US" altLang="ko-KR" sz="3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포장재 분리배출표시 실태조사</a:t>
            </a:r>
            <a:r>
              <a:rPr lang="en-US" altLang="ko-KR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한국소비자원</a:t>
            </a:r>
            <a:endParaRPr lang="en-US" altLang="ko-KR" sz="3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재활용품 분리배출 길라잡이</a:t>
            </a:r>
            <a:r>
              <a:rPr lang="en-US" altLang="ko-KR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서울특별시</a:t>
            </a:r>
            <a:endParaRPr lang="en-US" altLang="ko-KR" sz="3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EEBAFC6-7AED-423B-A236-E5148D45AB70}"/>
              </a:ext>
            </a:extLst>
          </p:cNvPr>
          <p:cNvCxnSpPr>
            <a:cxnSpLocks/>
          </p:cNvCxnSpPr>
          <p:nvPr/>
        </p:nvCxnSpPr>
        <p:spPr>
          <a:xfrm>
            <a:off x="9144000" y="2936035"/>
            <a:ext cx="0" cy="6699322"/>
          </a:xfrm>
          <a:prstGeom prst="line">
            <a:avLst/>
          </a:prstGeom>
          <a:solidFill>
            <a:srgbClr val="FFFF00">
              <a:alpha val="26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B7667D5-AED4-4B81-8985-22482208069B}"/>
              </a:ext>
            </a:extLst>
          </p:cNvPr>
          <p:cNvSpPr txBox="1"/>
          <p:nvPr/>
        </p:nvSpPr>
        <p:spPr>
          <a:xfrm>
            <a:off x="1453980" y="3072458"/>
            <a:ext cx="3505199" cy="1221257"/>
          </a:xfrm>
          <a:prstGeom prst="rect">
            <a:avLst/>
          </a:prstGeom>
          <a:noFill/>
        </p:spPr>
        <p:txBody>
          <a:bodyPr wrap="square" lIns="51206" tIns="25603" rIns="51206" bIns="25603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 논문</a:t>
            </a:r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2215B-9D70-49AF-AE00-2731D8D9CDAC}"/>
              </a:ext>
            </a:extLst>
          </p:cNvPr>
          <p:cNvGrpSpPr/>
          <p:nvPr/>
        </p:nvGrpSpPr>
        <p:grpSpPr>
          <a:xfrm>
            <a:off x="1453980" y="3643947"/>
            <a:ext cx="8306864" cy="6134111"/>
            <a:chOff x="2949655" y="3973085"/>
            <a:chExt cx="5479055" cy="4045948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C450B84E-6EED-4FCE-9A73-398DF1547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692" y="4431997"/>
              <a:ext cx="1834891" cy="26080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8" name="Picture 3">
              <a:extLst>
                <a:ext uri="{FF2B5EF4-FFF2-40B4-BE49-F238E27FC236}">
                  <a16:creationId xmlns:a16="http://schemas.microsoft.com/office/drawing/2014/main" id="{B6C9AD53-5A75-4D81-9348-2152991B0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433" y="4430659"/>
              <a:ext cx="1764741" cy="26080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7667D5-AED4-4B81-8985-22482208069B}"/>
                </a:ext>
              </a:extLst>
            </p:cNvPr>
            <p:cNvSpPr txBox="1"/>
            <p:nvPr/>
          </p:nvSpPr>
          <p:spPr>
            <a:xfrm>
              <a:off x="2991018" y="3973085"/>
              <a:ext cx="3505199" cy="643116"/>
            </a:xfrm>
            <a:prstGeom prst="rect">
              <a:avLst/>
            </a:prstGeom>
            <a:noFill/>
          </p:spPr>
          <p:txBody>
            <a:bodyPr wrap="square" lIns="51206" tIns="25603" rIns="51206" bIns="25603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1) CNN </a:t>
              </a:r>
              <a:r>
                <a: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 관련 논문</a:t>
              </a:r>
              <a:r>
                <a: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(p.6)</a:t>
              </a:r>
            </a:p>
            <a:p>
              <a:r>
                <a: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 </a:t>
              </a:r>
              <a:r>
                <a: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용기형태 및 내용물 인식 </a:t>
              </a:r>
              <a:endPara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endPara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2" name="TextBox 33">
              <a:extLst>
                <a:ext uri="{FF2B5EF4-FFF2-40B4-BE49-F238E27FC236}">
                  <a16:creationId xmlns:a16="http://schemas.microsoft.com/office/drawing/2014/main" id="{BB7667D5-AED4-4B81-8985-22482208069B}"/>
                </a:ext>
              </a:extLst>
            </p:cNvPr>
            <p:cNvSpPr txBox="1"/>
            <p:nvPr/>
          </p:nvSpPr>
          <p:spPr>
            <a:xfrm>
              <a:off x="3069724" y="7163406"/>
              <a:ext cx="5358986" cy="358911"/>
            </a:xfrm>
            <a:prstGeom prst="rect">
              <a:avLst/>
            </a:prstGeom>
            <a:noFill/>
          </p:spPr>
          <p:txBody>
            <a:bodyPr wrap="square" lIns="51206" tIns="25603" rIns="51206" bIns="25603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(1) </a:t>
              </a:r>
              <a:r>
                <a:rPr lang="ko-KR" altLang="en-US" sz="16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링크</a:t>
              </a:r>
              <a:r>
                <a:rPr lang="en-US" altLang="ko-KR" sz="16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:https://arxiv.org/ftp/</a:t>
              </a:r>
              <a:r>
                <a:rPr lang="en-US" altLang="ko-KR" sz="1600" dirty="0" err="1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arxiv</a:t>
              </a:r>
              <a:r>
                <a:rPr lang="en-US" altLang="ko-KR" sz="16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/papers/1708/1708.08711.pdf</a:t>
              </a:r>
            </a:p>
            <a:p>
              <a:r>
                <a:rPr lang="en-US" altLang="ko-KR" sz="16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(2) </a:t>
              </a:r>
              <a:r>
                <a:rPr lang="ko-KR" altLang="en-US" sz="16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링크</a:t>
              </a:r>
              <a:r>
                <a:rPr lang="en-US" altLang="ko-KR" sz="16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:https://www.sciencedirect.com/science/article/pii/S2542504818300113</a:t>
              </a:r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BB7667D5-AED4-4B81-8985-22482208069B}"/>
                </a:ext>
              </a:extLst>
            </p:cNvPr>
            <p:cNvSpPr txBox="1"/>
            <p:nvPr/>
          </p:nvSpPr>
          <p:spPr>
            <a:xfrm>
              <a:off x="2949655" y="7578921"/>
              <a:ext cx="4859962" cy="440112"/>
            </a:xfrm>
            <a:prstGeom prst="rect">
              <a:avLst/>
            </a:prstGeom>
            <a:noFill/>
          </p:spPr>
          <p:txBody>
            <a:bodyPr wrap="square" lIns="51206" tIns="25603" rIns="51206" bIns="25603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3) </a:t>
              </a:r>
              <a:r>
                <a: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상업화된 </a:t>
              </a:r>
              <a:r>
                <a: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NIR </a:t>
              </a:r>
              <a:r>
                <a: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센서관련 자료</a:t>
              </a:r>
              <a:endPara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r>
                <a: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https://www.spectralengines.com/products/nirone-sensors</a:t>
              </a:r>
            </a:p>
          </p:txBody>
        </p:sp>
      </p:grpSp>
      <p:sp>
        <p:nvSpPr>
          <p:cNvPr id="37" name="TextBox 31">
            <a:extLst>
              <a:ext uri="{FF2B5EF4-FFF2-40B4-BE49-F238E27FC236}">
                <a16:creationId xmlns:a16="http://schemas.microsoft.com/office/drawing/2014/main" id="{BB7667D5-AED4-4B81-8985-22482208069B}"/>
              </a:ext>
            </a:extLst>
          </p:cNvPr>
          <p:cNvSpPr txBox="1"/>
          <p:nvPr/>
        </p:nvSpPr>
        <p:spPr>
          <a:xfrm>
            <a:off x="4974525" y="3605858"/>
            <a:ext cx="4017075" cy="975036"/>
          </a:xfrm>
          <a:prstGeom prst="rect">
            <a:avLst/>
          </a:prstGeom>
          <a:noFill/>
        </p:spPr>
        <p:txBody>
          <a:bodyPr wrap="square" lIns="51206" tIns="25603" rIns="51206" bIns="25603" rtlCol="0">
            <a:spAutoFit/>
          </a:bodyPr>
          <a:lstStyle>
            <a:defPPr>
              <a:defRPr lang="en-US"/>
            </a:defPPr>
            <a:lvl1pPr latinLnBrk="1"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latinLnBrk="1"/>
            <a:lvl3pPr latinLnBrk="1"/>
            <a:lvl4pPr latinLnBrk="1"/>
            <a:lvl5pPr latinLnBrk="1"/>
            <a:lvl6pPr latinLnBrk="1"/>
            <a:lvl7pPr latinLnBrk="1"/>
            <a:lvl8pPr latinLnBrk="1"/>
            <a:lvl9pPr latinLnBrk="1"/>
          </a:lstStyle>
          <a:p>
            <a:r>
              <a:rPr lang="en-US" altLang="ko-KR" dirty="0"/>
              <a:t>2) NIR </a:t>
            </a:r>
            <a:r>
              <a:rPr lang="ko-KR" altLang="en-US" dirty="0"/>
              <a:t>기술 관련 논문</a:t>
            </a:r>
            <a:r>
              <a:rPr lang="en-US" altLang="ko-KR" dirty="0"/>
              <a:t>(p.7)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근적외선을 통한 플라스틱 재질 분류</a:t>
            </a:r>
            <a:endParaRPr lang="en-US" altLang="ko-KR" dirty="0"/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51A8A6AD-A29A-4AF7-8AB5-1BCA7C215B3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-95238" y="-95238"/>
            <a:chExt cx="18476190" cy="1049523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35AC6B23-5DF7-4AA7-9DB4-BCA22390B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134600" y="3418667"/>
            <a:ext cx="6318130" cy="414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100" b="0" i="0" u="none" strike="noStrike" kern="1200" cap="none" spc="0" normalizeH="0" baseline="0">
              <a:solidFill>
                <a:srgbClr val="000000"/>
              </a:solidFill>
              <a:latin typeface="12롯데마트행복Light"/>
              <a:ea typeface="12롯데마트행복Light"/>
            </a:endParaRPr>
          </a:p>
        </p:txBody>
      </p:sp>
      <p:pic>
        <p:nvPicPr>
          <p:cNvPr id="7170" name="Picture 2" descr="컵 쓰레기 이미지 검색결과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29770" y="2211885"/>
            <a:ext cx="5150674" cy="2839003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1867584" y="5515344"/>
            <a:ext cx="546495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마실 땐 시원하고 버릴 땐 </a:t>
            </a:r>
            <a:r>
              <a:rPr lang="ko-KR" altLang="en-US" sz="2800" b="1" dirty="0" err="1">
                <a:solidFill>
                  <a:srgbClr val="144E37"/>
                </a:solidFill>
                <a:latin typeface="KoPub돋움체 Bold"/>
                <a:ea typeface="KoPub돋움체 Bold"/>
              </a:rPr>
              <a:t>나몰라라</a:t>
            </a:r>
            <a:r>
              <a:rPr lang="en-US" altLang="ko-KR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?</a:t>
            </a:r>
            <a:r>
              <a:rPr lang="ko-KR" altLang="en-US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 </a:t>
            </a:r>
          </a:p>
          <a:p>
            <a:pPr algn="ctr">
              <a:defRPr/>
            </a:pPr>
            <a:r>
              <a:rPr lang="ko-KR" altLang="en-US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도심 점령한 </a:t>
            </a:r>
            <a:r>
              <a:rPr lang="en-US" altLang="ko-KR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‘</a:t>
            </a:r>
            <a:r>
              <a:rPr lang="ko-KR" altLang="en-US" sz="2800" b="1" dirty="0" err="1">
                <a:solidFill>
                  <a:srgbClr val="144E37"/>
                </a:solidFill>
                <a:latin typeface="KoPub돋움체 Bold"/>
                <a:ea typeface="KoPub돋움체 Bold"/>
              </a:rPr>
              <a:t>음료컵</a:t>
            </a:r>
            <a:r>
              <a:rPr lang="en-US" altLang="ko-KR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5844" y="5959991"/>
            <a:ext cx="9622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“</a:t>
            </a:r>
            <a:r>
              <a:rPr lang="ko-KR" altLang="en-US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제발 플라스틱만 버려주세요</a:t>
            </a:r>
            <a:r>
              <a:rPr lang="en-US" altLang="ko-KR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”...</a:t>
            </a:r>
            <a:r>
              <a:rPr lang="ko-KR" altLang="en-US" sz="2800" b="1" dirty="0" err="1">
                <a:solidFill>
                  <a:srgbClr val="144E37"/>
                </a:solidFill>
                <a:latin typeface="KoPub돋움체 Bold"/>
                <a:ea typeface="KoPub돋움체 Bold"/>
              </a:rPr>
              <a:t>전용수거함</a:t>
            </a:r>
            <a:r>
              <a:rPr lang="ko-KR" altLang="en-US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 열어보니</a:t>
            </a:r>
            <a:r>
              <a:rPr lang="en-US" altLang="ko-KR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..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95409" y="7742920"/>
            <a:ext cx="287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FF0000"/>
                </a:solidFill>
                <a:latin typeface="KoPub돋움체 Bold"/>
                <a:ea typeface="KoPub돋움체 Bold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030778" y="6556132"/>
            <a:ext cx="7391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길거리의 일회용 플라스틱 컵 쓰레기 문제를 </a:t>
            </a:r>
            <a:endParaRPr lang="en-US" altLang="ko-KR" sz="24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>
              <a:defRPr/>
            </a:pP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해결하고자 설치한 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‘</a:t>
            </a:r>
            <a:r>
              <a:rPr lang="ko-KR" altLang="en-US" sz="2400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테이크아웃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컵 전용 휴지통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’.</a:t>
            </a:r>
          </a:p>
          <a:p>
            <a:pPr algn="ctr">
              <a:defRPr/>
            </a:pPr>
            <a:r>
              <a:rPr lang="ko-KR" altLang="en-US" sz="2400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하지만</a:t>
            </a:r>
            <a:r>
              <a:rPr lang="en-US" altLang="ko-KR" sz="2400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,</a:t>
            </a:r>
            <a:r>
              <a:rPr lang="ko-KR" altLang="en-US" sz="2400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일반 쓰레기가 </a:t>
            </a:r>
            <a:r>
              <a:rPr lang="ko-KR" altLang="en-US" sz="2400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섞여있어</a:t>
            </a:r>
            <a:endParaRPr lang="en-US" altLang="ko-KR" sz="24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>
              <a:defRPr/>
            </a:pP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분리수거가 되지 않는 상황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.</a:t>
            </a:r>
          </a:p>
        </p:txBody>
      </p:sp>
      <p:cxnSp>
        <p:nvCxnSpPr>
          <p:cNvPr id="60" name="직선 연결선 59"/>
          <p:cNvCxnSpPr/>
          <p:nvPr/>
        </p:nvCxnSpPr>
        <p:spPr>
          <a:xfrm>
            <a:off x="1066800" y="9023855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71116" y="9189327"/>
            <a:ext cx="161457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현재 일회용컵들은 대표적인 길거리 생활폐기물로 </a:t>
            </a:r>
            <a:r>
              <a:rPr lang="ko-KR" altLang="en-US" sz="3200" dirty="0">
                <a:solidFill>
                  <a:schemeClr val="accent2"/>
                </a:solidFill>
                <a:latin typeface="KoPub돋움체 Bold"/>
                <a:ea typeface="KoPub돋움체 Bold"/>
              </a:rPr>
              <a:t>적절한 폐기 및 분리수거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가 이루어지지 않고 있다</a:t>
            </a:r>
            <a:endParaRPr lang="en-US" altLang="ko-KR" sz="3200" dirty="0">
              <a:solidFill>
                <a:srgbClr val="3F9F47"/>
              </a:solidFill>
              <a:latin typeface="KoPub돋움체 Bold"/>
              <a:ea typeface="KoPub돋움체 Bold"/>
            </a:endParaRPr>
          </a:p>
        </p:txBody>
      </p:sp>
      <p:sp>
        <p:nvSpPr>
          <p:cNvPr id="65" name="설명선: 굽은 이중선(테두리 없음) 64"/>
          <p:cNvSpPr/>
          <p:nvPr/>
        </p:nvSpPr>
        <p:spPr>
          <a:xfrm>
            <a:off x="10058400" y="1714500"/>
            <a:ext cx="2810828" cy="497467"/>
          </a:xfrm>
          <a:prstGeom prst="callout3">
            <a:avLst>
              <a:gd name="adj1" fmla="val 51517"/>
              <a:gd name="adj2" fmla="val 371"/>
              <a:gd name="adj3" fmla="val 51517"/>
              <a:gd name="adj4" fmla="val -13594"/>
              <a:gd name="adj5" fmla="val 122526"/>
              <a:gd name="adj6" fmla="val -13338"/>
              <a:gd name="adj7" fmla="val 262457"/>
              <a:gd name="adj8" fmla="val 32370"/>
            </a:avLst>
          </a:prstGeom>
          <a:noFill/>
          <a:ln w="25400" cap="flat" cmpd="sng" algn="ctr">
            <a:solidFill>
              <a:srgbClr val="1E7452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 err="1">
                <a:solidFill>
                  <a:srgbClr val="1E7452"/>
                </a:solidFill>
                <a:latin typeface="12롯데마트행복Light"/>
                <a:ea typeface="12롯데마트행복Light"/>
              </a:rPr>
              <a:t>테이크아웃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1E7452"/>
                </a:solidFill>
                <a:latin typeface="12롯데마트행복Light"/>
                <a:ea typeface="12롯데마트행복Light"/>
              </a:rPr>
              <a:t> 컵 전용 휴지통</a:t>
            </a:r>
          </a:p>
        </p:txBody>
      </p:sp>
      <p:sp>
        <p:nvSpPr>
          <p:cNvPr id="66" name="설명선: 굽은 선(테두리 없음) 65"/>
          <p:cNvSpPr/>
          <p:nvPr/>
        </p:nvSpPr>
        <p:spPr>
          <a:xfrm>
            <a:off x="13415073" y="2063399"/>
            <a:ext cx="2288674" cy="604564"/>
          </a:xfrm>
          <a:prstGeom prst="callout2">
            <a:avLst>
              <a:gd name="adj1" fmla="val 52541"/>
              <a:gd name="adj2" fmla="val 99187"/>
              <a:gd name="adj3" fmla="val 52527"/>
              <a:gd name="adj4" fmla="val 120035"/>
              <a:gd name="adj5" fmla="val 254796"/>
              <a:gd name="adj6" fmla="val 79542"/>
            </a:avLst>
          </a:prstGeom>
          <a:noFill/>
          <a:ln w="25400" cap="flat" cmpd="sng" algn="ctr">
            <a:solidFill>
              <a:srgbClr val="1E7452">
                <a:alpha val="100000"/>
              </a:srgbClr>
            </a:solidFill>
            <a:prstDash val="sysDot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 err="1">
                <a:solidFill>
                  <a:srgbClr val="1E7452"/>
                </a:solidFill>
                <a:latin typeface="12롯데마트행복Light"/>
                <a:ea typeface="12롯데마트행복Light"/>
              </a:rPr>
              <a:t>테이크아웃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1E7452"/>
                </a:solidFill>
                <a:latin typeface="12롯데마트행복Light"/>
                <a:ea typeface="12롯데마트행복Light"/>
              </a:rPr>
              <a:t> 컵이 아닌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1E7452"/>
                </a:solidFill>
                <a:latin typeface="12롯데마트행복Light"/>
                <a:ea typeface="12롯데마트행복Light"/>
              </a:rPr>
              <a:t>일반 쓰레기가 </a:t>
            </a:r>
            <a:r>
              <a:rPr kumimoji="0" lang="ko-KR" altLang="en-US" sz="1700" b="0" i="0" u="none" strike="noStrike" kern="1200" cap="none" spc="0" normalizeH="0" baseline="0" dirty="0" err="1">
                <a:solidFill>
                  <a:srgbClr val="1E7452"/>
                </a:solidFill>
                <a:latin typeface="12롯데마트행복Light"/>
                <a:ea typeface="12롯데마트행복Light"/>
              </a:rPr>
              <a:t>섞여있음</a:t>
            </a:r>
            <a:endParaRPr kumimoji="0" lang="ko-KR" altLang="en-US" sz="1700" b="0" i="0" u="none" strike="noStrike" kern="1200" cap="none" spc="0" normalizeH="0" baseline="0" dirty="0">
              <a:solidFill>
                <a:srgbClr val="1E7452"/>
              </a:solidFill>
              <a:latin typeface="12롯데마트행복Light"/>
              <a:ea typeface="12롯데마트행복Ligh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337559" y="8262217"/>
            <a:ext cx="355866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출처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Times New Roman"/>
              </a:rPr>
              <a:t>: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 부산진구청 인터뷰 및 촬영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(2021)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868400" y="8483796"/>
            <a:ext cx="432066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출처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: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‘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당신의 양심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’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파이낸셜 뉴스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(2019)</a:t>
            </a:r>
          </a:p>
        </p:txBody>
      </p:sp>
      <p:sp>
        <p:nvSpPr>
          <p:cNvPr id="7174" name="TextBox 67"/>
          <p:cNvSpPr txBox="1"/>
          <p:nvPr/>
        </p:nvSpPr>
        <p:spPr>
          <a:xfrm>
            <a:off x="2667000" y="8268915"/>
            <a:ext cx="672737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출처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Times New Roman"/>
              </a:rPr>
              <a:t>: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‘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제발 플라스틱만 버려주세요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..’_KBS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뉴스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(2019)</a:t>
            </a:r>
          </a:p>
          <a:p>
            <a:pPr algn="ctr" latinLnBrk="1">
              <a:spcBef>
                <a:spcPct val="0"/>
              </a:spcBef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출처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: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‘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길거리에 나뒹구는 플라스틱 컵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처리는 누구의 몫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?’,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CMB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대전방송 기사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(2018)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300" b="0" i="0" u="none" strike="noStrike" kern="1200" cap="none" spc="0" normalizeH="0" baseline="0" dirty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300" b="0" i="0" u="none" strike="noStrike" kern="1200" cap="none" spc="0" normalizeH="0" baseline="0" dirty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FCB3FBD-8B84-4D53-BD2A-47A8DD3AB72B}"/>
              </a:ext>
            </a:extLst>
          </p:cNvPr>
          <p:cNvCxnSpPr/>
          <p:nvPr/>
        </p:nvCxnSpPr>
        <p:spPr>
          <a:xfrm>
            <a:off x="990601" y="1344797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44F9A3-A7EB-44E0-AB47-58B9083CF781}"/>
              </a:ext>
            </a:extLst>
          </p:cNvPr>
          <p:cNvSpPr txBox="1"/>
          <p:nvPr/>
        </p:nvSpPr>
        <p:spPr>
          <a:xfrm>
            <a:off x="4523184" y="600395"/>
            <a:ext cx="92416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우리 주변의 골칫거리로 떠오른 생활폐기물</a:t>
            </a:r>
            <a:r>
              <a:rPr lang="en-US" altLang="ko-KR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, </a:t>
            </a:r>
            <a:r>
              <a:rPr lang="ko-KR" altLang="en-US" sz="3200" dirty="0">
                <a:solidFill>
                  <a:schemeClr val="accent2"/>
                </a:solidFill>
                <a:latin typeface="KoPub돋움체 Bold"/>
                <a:ea typeface="KoPub돋움체 Bold"/>
              </a:rPr>
              <a:t>플라스틱 컵</a:t>
            </a:r>
            <a:endParaRPr lang="en-US" altLang="ko-KR" sz="3200" dirty="0">
              <a:solidFill>
                <a:schemeClr val="accent2"/>
              </a:solidFill>
              <a:latin typeface="KoPub돋움체 Bold"/>
              <a:ea typeface="KoPub돋움체 Bold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6C7030B-CC2A-417B-965B-A5CA3B6360E8}"/>
              </a:ext>
            </a:extLst>
          </p:cNvPr>
          <p:cNvSpPr/>
          <p:nvPr/>
        </p:nvSpPr>
        <p:spPr>
          <a:xfrm>
            <a:off x="8486150" y="4920482"/>
            <a:ext cx="1219200" cy="47359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85BCA-34E0-4D3A-BE3D-2A102102AED8}"/>
              </a:ext>
            </a:extLst>
          </p:cNvPr>
          <p:cNvSpPr txBox="1"/>
          <p:nvPr/>
        </p:nvSpPr>
        <p:spPr>
          <a:xfrm>
            <a:off x="1698171" y="6501383"/>
            <a:ext cx="6096000" cy="1558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/>
              <a:t> 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“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길거리 이곳저곳에 버려진 플라스틱 컵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.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대부분의 용기 안에 </a:t>
            </a:r>
            <a:r>
              <a:rPr lang="ko-KR" altLang="en-US" sz="2400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내용물이 남아있어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</a:p>
          <a:p>
            <a:pPr algn="ctr">
              <a:defRPr/>
            </a:pP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심한 악취와 해충 유발 뿐만이 아니라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,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</a:p>
          <a:p>
            <a:pPr algn="ctr">
              <a:defRPr/>
            </a:pPr>
            <a:r>
              <a:rPr lang="ko-KR" altLang="en-US" sz="2400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재활용 가능 자원의 낭비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로 이어지고 있어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...”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619C24-F8F7-4C8F-8139-091ECCFA2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85" t="41661" r="6800" b="14981"/>
          <a:stretch/>
        </p:blipFill>
        <p:spPr>
          <a:xfrm>
            <a:off x="11007558" y="2239827"/>
            <a:ext cx="2098842" cy="33875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381F031-264A-43E3-B244-1D5ED1AD4F92}"/>
              </a:ext>
            </a:extLst>
          </p:cNvPr>
          <p:cNvSpPr/>
          <p:nvPr/>
        </p:nvSpPr>
        <p:spPr>
          <a:xfrm>
            <a:off x="11641221" y="2551552"/>
            <a:ext cx="685800" cy="8079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/>
          <a:srcRect l="17190" t="28470" r="13670"/>
          <a:stretch>
            <a:fillRect/>
          </a:stretch>
        </p:blipFill>
        <p:spPr>
          <a:xfrm flipH="1" flipV="1">
            <a:off x="13726478" y="2995722"/>
            <a:ext cx="2124703" cy="164854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25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A7416D71-4400-4001-BBDC-4BFF7CCE5A0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-95238" y="-95238"/>
            <a:chExt cx="18476190" cy="10495238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D4C8E35F-7FA9-4E16-998C-2EE38E491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863328" y="7109159"/>
            <a:ext cx="5832304" cy="30367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270452" y="952500"/>
            <a:ext cx="2069797" cy="2646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600" dirty="0">
                <a:solidFill>
                  <a:srgbClr val="0070C0"/>
                </a:solidFill>
              </a:rPr>
              <a:t>5</a:t>
            </a:r>
            <a:r>
              <a:rPr lang="en-US" altLang="ko-KR" sz="8800" dirty="0">
                <a:solidFill>
                  <a:srgbClr val="0070C0"/>
                </a:solidFill>
              </a:rPr>
              <a:t>%</a:t>
            </a:r>
            <a:endParaRPr lang="ko-KR" altLang="en-US" sz="166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12355" y="571500"/>
            <a:ext cx="122632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dirty="0">
                <a:solidFill>
                  <a:srgbClr val="FF0000"/>
                </a:solidFill>
                <a:latin typeface="KoPub돋움체 Bold"/>
                <a:ea typeface="KoPub돋움체 Bold"/>
              </a:rPr>
              <a:t>하지만</a:t>
            </a:r>
            <a:r>
              <a:rPr lang="en-US" altLang="ko-KR" sz="3600" dirty="0">
                <a:solidFill>
                  <a:srgbClr val="FF0000"/>
                </a:solidFill>
                <a:latin typeface="KoPub돋움체 Bold"/>
                <a:ea typeface="KoPub돋움체 Bold"/>
              </a:rPr>
              <a:t>,</a:t>
            </a:r>
            <a:r>
              <a:rPr lang="en-US" altLang="ko-KR" sz="3600" dirty="0">
                <a:solidFill>
                  <a:schemeClr val="accent2"/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3600" dirty="0">
                <a:solidFill>
                  <a:srgbClr val="3F9F47"/>
                </a:solidFill>
                <a:latin typeface="KoPub돋움체 Bold"/>
                <a:ea typeface="KoPub돋움체 Bold"/>
              </a:rPr>
              <a:t>분리수거를 해도 </a:t>
            </a:r>
            <a:r>
              <a:rPr lang="ko-KR" altLang="en-US" sz="3600" dirty="0">
                <a:solidFill>
                  <a:schemeClr val="accent1"/>
                </a:solidFill>
                <a:latin typeface="KoPub돋움체 Bold"/>
                <a:ea typeface="KoPub돋움체 Bold"/>
              </a:rPr>
              <a:t>플라스틱 컵</a:t>
            </a:r>
            <a:r>
              <a:rPr lang="ko-KR" altLang="en-US" sz="3600" dirty="0">
                <a:solidFill>
                  <a:srgbClr val="3F9F47"/>
                </a:solidFill>
                <a:latin typeface="KoPub돋움체 Bold"/>
                <a:ea typeface="KoPub돋움체 Bold"/>
              </a:rPr>
              <a:t>이 실질적으로 재활용될 확률 </a:t>
            </a:r>
            <a:endParaRPr lang="en-US" altLang="ko-KR" sz="3600" dirty="0">
              <a:solidFill>
                <a:srgbClr val="3F9F47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66800" y="3355699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70996" y="3619500"/>
            <a:ext cx="67457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dirty="0">
                <a:latin typeface="KoPub돋움체 Bold"/>
                <a:ea typeface="KoPub돋움체 Bold"/>
              </a:rPr>
              <a:t>원인</a:t>
            </a:r>
            <a:r>
              <a:rPr lang="en-US" altLang="ko-KR" sz="2800" dirty="0">
                <a:latin typeface="KoPub돋움체 Bold"/>
                <a:ea typeface="KoPub돋움체 Bold"/>
              </a:rPr>
              <a:t>1. </a:t>
            </a:r>
            <a:r>
              <a:rPr lang="ko-KR" altLang="en-US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플라스틱 컵</a:t>
            </a:r>
            <a:r>
              <a:rPr lang="en-US" altLang="ko-KR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2800" b="1" dirty="0">
                <a:solidFill>
                  <a:srgbClr val="144E37"/>
                </a:solidFill>
                <a:latin typeface="KoPub돋움체 Bold"/>
                <a:ea typeface="KoPub돋움체 Bold"/>
              </a:rPr>
              <a:t>내에서 재질 분류의 어려움</a:t>
            </a:r>
            <a:endParaRPr lang="en-US" altLang="ko-KR" sz="2800" dirty="0">
              <a:latin typeface="KoPub돋움체 Bold"/>
              <a:ea typeface="KoPub돋움체 Bold"/>
            </a:endParaRPr>
          </a:p>
        </p:txBody>
      </p:sp>
      <p:pic>
        <p:nvPicPr>
          <p:cNvPr id="8196" name="Picture 4" descr="사람 아이콘 이미지 검색결과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3183" y="6308912"/>
            <a:ext cx="953442" cy="953442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1747286" y="6138605"/>
            <a:ext cx="15321514" cy="1976695"/>
            <a:chOff x="3436542" y="6278881"/>
            <a:chExt cx="15321514" cy="1976695"/>
          </a:xfrm>
        </p:grpSpPr>
        <p:sp>
          <p:nvSpPr>
            <p:cNvPr id="5" name="TextBox 4"/>
            <p:cNvSpPr txBox="1"/>
            <p:nvPr/>
          </p:nvSpPr>
          <p:spPr>
            <a:xfrm>
              <a:off x="3436542" y="6408917"/>
              <a:ext cx="7201010" cy="18466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400" b="0" i="0" strike="noStrike" dirty="0">
                  <a:solidFill>
                    <a:srgbClr val="000000">
                      <a:alpha val="100000"/>
                    </a:srgbClr>
                  </a:solidFill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이 투명 </a:t>
              </a:r>
              <a:r>
                <a:rPr lang="ko-KR" altLang="en-US" sz="2400" b="0" i="0" strike="noStrike" dirty="0" err="1">
                  <a:solidFill>
                    <a:srgbClr val="000000">
                      <a:alpha val="100000"/>
                    </a:srgbClr>
                  </a:solidFill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테이크아웃</a:t>
              </a:r>
              <a:r>
                <a:rPr lang="ko-KR" altLang="en-US" sz="2400" b="0" i="0" strike="noStrike" dirty="0">
                  <a:solidFill>
                    <a:srgbClr val="000000">
                      <a:alpha val="100000"/>
                    </a:srgbClr>
                  </a:solidFill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 컵은 똑같아 보이지만 </a:t>
              </a:r>
            </a:p>
            <a:p>
              <a:pPr algn="ctr">
                <a:defRPr/>
              </a:pPr>
              <a:r>
                <a:rPr lang="ko-KR" altLang="en-US" sz="2400" b="0" i="0" strike="noStrike" dirty="0">
                  <a:solidFill>
                    <a:srgbClr val="000000">
                      <a:alpha val="100000"/>
                    </a:srgbClr>
                  </a:solidFill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자세히 들여다보면</a:t>
              </a:r>
              <a:r>
                <a:rPr lang="en-US" altLang="ko-KR" sz="2400" b="0" i="0" strike="noStrike" dirty="0">
                  <a:solidFill>
                    <a:srgbClr val="000000">
                      <a:alpha val="100000"/>
                    </a:srgbClr>
                  </a:solidFill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, </a:t>
              </a:r>
              <a:r>
                <a:rPr lang="ko-KR" altLang="en-US" sz="2400" i="0" strike="noStrike" dirty="0"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하나는 </a:t>
              </a:r>
              <a:r>
                <a:rPr lang="en-US" altLang="ko-KR" sz="2400" i="0" strike="noStrike" dirty="0"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‘</a:t>
              </a:r>
              <a:r>
                <a:rPr lang="en-US" altLang="ko-KR" sz="2400" dirty="0"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PET</a:t>
              </a:r>
              <a:r>
                <a:rPr lang="en-US" altLang="ko-KR" sz="2400" i="0" strike="noStrike" dirty="0"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', </a:t>
              </a:r>
              <a:r>
                <a:rPr lang="ko-KR" altLang="en-US" sz="2400" i="0" strike="noStrike" dirty="0"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다른 하나는 </a:t>
              </a:r>
              <a:r>
                <a:rPr lang="en-US" altLang="ko-KR" sz="2400" i="0" strike="noStrike" dirty="0"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'PP’,</a:t>
              </a:r>
            </a:p>
            <a:p>
              <a:pPr algn="ctr">
                <a:defRPr/>
              </a:pPr>
              <a:r>
                <a:rPr lang="en-US" altLang="ko-KR" sz="2400" i="0" strike="noStrike" dirty="0"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’PS’</a:t>
              </a:r>
              <a:r>
                <a:rPr lang="ko-KR" altLang="en-US" sz="2400" i="0" strike="noStrike" dirty="0"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로 </a:t>
              </a:r>
              <a:r>
                <a:rPr lang="ko-KR" altLang="en-US" sz="2400" b="0" i="0" strike="noStrike" dirty="0">
                  <a:solidFill>
                    <a:srgbClr val="000000">
                      <a:alpha val="100000"/>
                    </a:srgbClr>
                  </a:solidFill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재질이 서로 다르며 육안으로 구분이 어렵습니다</a:t>
              </a:r>
            </a:p>
            <a:p>
              <a:pPr algn="ctr">
                <a:defRPr/>
              </a:pPr>
              <a:endParaRPr lang="en-US" altLang="ko-KR" sz="2400" b="0" i="0" strike="noStrike" dirty="0">
                <a:solidFill>
                  <a:srgbClr val="000000">
                    <a:alpha val="100000"/>
                  </a:srgbClr>
                </a:solidFill>
                <a:latin typeface="KoPub돋움체 Medium"/>
                <a:ea typeface="KoPub돋움체 Medium"/>
                <a:cs typeface="카페24 쑥쑥"/>
              </a:endParaRPr>
            </a:p>
            <a:p>
              <a:pPr lvl="0">
                <a:defRPr/>
              </a:pPr>
              <a:endParaRPr lang="ko-KR" altLang="en-US" dirty="0"/>
            </a:p>
          </p:txBody>
        </p:sp>
        <p:pic>
          <p:nvPicPr>
            <p:cNvPr id="8200" name="Picture 8" descr="따옴표 png 이미지 검색결과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rot="10800000">
              <a:off x="3570039" y="6278881"/>
              <a:ext cx="498222" cy="498222"/>
            </a:xfrm>
            <a:prstGeom prst="rect">
              <a:avLst/>
            </a:prstGeom>
            <a:noFill/>
          </p:spPr>
        </p:pic>
        <p:pic>
          <p:nvPicPr>
            <p:cNvPr id="23" name="Picture 8" descr="따옴표 png 이미지 검색결과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rot="10800000" flipH="1" flipV="1">
              <a:off x="10467903" y="7154452"/>
              <a:ext cx="441553" cy="441553"/>
            </a:xfrm>
            <a:prstGeom prst="rect">
              <a:avLst/>
            </a:prstGeom>
            <a:noFill/>
          </p:spPr>
        </p:pic>
        <p:pic>
          <p:nvPicPr>
            <p:cNvPr id="42" name="Picture 8" descr="따옴표 png 이미지 검색결과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rot="10800000">
              <a:off x="12150391" y="6439488"/>
              <a:ext cx="348537" cy="348537"/>
            </a:xfrm>
            <a:prstGeom prst="rect">
              <a:avLst/>
            </a:prstGeom>
            <a:noFill/>
          </p:spPr>
        </p:pic>
        <p:pic>
          <p:nvPicPr>
            <p:cNvPr id="43" name="Picture 8" descr="따옴표 png 이미지 검색결과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rot="10800000" flipH="1" flipV="1">
              <a:off x="18360280" y="7384115"/>
              <a:ext cx="397776" cy="397776"/>
            </a:xfrm>
            <a:prstGeom prst="rect">
              <a:avLst/>
            </a:prstGeom>
            <a:noFill/>
          </p:spPr>
        </p:pic>
      </p:grpSp>
      <p:sp>
        <p:nvSpPr>
          <p:cNvPr id="40" name="TextBox 39"/>
          <p:cNvSpPr txBox="1"/>
          <p:nvPr/>
        </p:nvSpPr>
        <p:spPr>
          <a:xfrm>
            <a:off x="10511100" y="3619500"/>
            <a:ext cx="58080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dirty="0">
                <a:latin typeface="KoPub돋움체 Bold"/>
                <a:ea typeface="KoPub돋움체 Bold"/>
              </a:rPr>
              <a:t>원인</a:t>
            </a:r>
            <a:r>
              <a:rPr lang="en-US" altLang="ko-KR" sz="2800" dirty="0">
                <a:latin typeface="KoPub돋움체 Bold"/>
                <a:ea typeface="KoPub돋움체 Bold"/>
              </a:rPr>
              <a:t>2. </a:t>
            </a:r>
            <a:r>
              <a:rPr lang="ko-KR" altLang="en-US" sz="2800" dirty="0">
                <a:solidFill>
                  <a:srgbClr val="3D6D5A"/>
                </a:solidFill>
                <a:latin typeface="KoPub돋움체 Bold"/>
                <a:ea typeface="KoPub돋움체 Bold"/>
              </a:rPr>
              <a:t>순도가 낮은 라벨 코팅 컵의 혼입</a:t>
            </a:r>
            <a:endParaRPr lang="en-US" altLang="ko-KR" sz="2800" dirty="0">
              <a:solidFill>
                <a:srgbClr val="3D6D5A"/>
              </a:solidFill>
              <a:latin typeface="KoPub돋움체 Bold"/>
              <a:ea typeface="KoPub돋움체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44396" y="6479963"/>
            <a:ext cx="777812" cy="815048"/>
          </a:xfrm>
          <a:prstGeom prst="ellipse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82936" y="8960241"/>
            <a:ext cx="1697932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다음과 같은 이유로 폐기물 처리 업체에서는 투명 일회용 플라스틱 컵을 일괄 </a:t>
            </a:r>
            <a:r>
              <a:rPr lang="ko-KR" altLang="en-US" sz="3200" dirty="0">
                <a:solidFill>
                  <a:schemeClr val="accent2"/>
                </a:solidFill>
                <a:latin typeface="KoPub돋움체 Bold"/>
                <a:ea typeface="KoPub돋움체 Bold"/>
              </a:rPr>
              <a:t>소각장으로 보내는 상황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이다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863327" y="4300192"/>
            <a:ext cx="4196251" cy="1809937"/>
            <a:chOff x="1050902" y="1328246"/>
            <a:chExt cx="8153400" cy="3428012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6"/>
            <a:srcRect l="1870" t="12280" r="1770" b="3510"/>
            <a:stretch>
              <a:fillRect/>
            </a:stretch>
          </p:blipFill>
          <p:spPr>
            <a:xfrm>
              <a:off x="1050902" y="1328246"/>
              <a:ext cx="8153400" cy="3428012"/>
            </a:xfrm>
            <a:prstGeom prst="rect">
              <a:avLst/>
            </a:prstGeom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52" name="TextBox 51"/>
            <p:cNvSpPr txBox="1"/>
            <p:nvPr/>
          </p:nvSpPr>
          <p:spPr>
            <a:xfrm>
              <a:off x="1982627" y="2049341"/>
              <a:ext cx="5833036" cy="1573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1" dirty="0">
                  <a:solidFill>
                    <a:srgbClr val="FFFF00"/>
                  </a:solidFill>
                  <a:effectLst>
                    <a:outerShdw blurRad="76200" dist="76200" dir="2700000" algn="ctr" rotWithShape="0">
                      <a:srgbClr val="B2B2B2">
                        <a:alpha val="50000"/>
                      </a:srgbClr>
                    </a:outerShdw>
                  </a:effectLst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여러분은 구분할 수 있나요</a:t>
              </a:r>
              <a:r>
                <a:rPr lang="en-US" altLang="ko-KR" sz="2400" b="1" dirty="0">
                  <a:solidFill>
                    <a:srgbClr val="FFFF00"/>
                  </a:solidFill>
                  <a:effectLst>
                    <a:outerShdw blurRad="76200" dist="76200" dir="2700000" algn="ctr" rotWithShape="0">
                      <a:srgbClr val="B2B2B2">
                        <a:alpha val="50000"/>
                      </a:srgbClr>
                    </a:outerShdw>
                  </a:effectLst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?</a:t>
              </a:r>
              <a:endParaRPr lang="ko-KR" altLang="en-US" sz="2400" b="1" dirty="0">
                <a:solidFill>
                  <a:srgbClr val="FFFF00"/>
                </a:solidFill>
                <a:effectLst>
                  <a:outerShdw blurRad="76200" dist="76200" dir="2700000" algn="ctr" rotWithShape="0">
                    <a:srgbClr val="B2B2B2">
                      <a:alpha val="50000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l="19710" t="24630" r="21150" b="11900"/>
          <a:stretch>
            <a:fillRect/>
          </a:stretch>
        </p:blipFill>
        <p:spPr>
          <a:xfrm>
            <a:off x="13819791" y="4211515"/>
            <a:ext cx="1604882" cy="2139843"/>
          </a:xfrm>
          <a:prstGeom prst="rect">
            <a:avLst/>
          </a:prstGeom>
          <a:effectLst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083371" y="4341456"/>
            <a:ext cx="1740576" cy="2056255"/>
          </a:xfrm>
          <a:prstGeom prst="rect">
            <a:avLst/>
          </a:prstGeom>
          <a:effectLst/>
        </p:spPr>
      </p:pic>
      <p:sp>
        <p:nvSpPr>
          <p:cNvPr id="55" name="TextBox 54"/>
          <p:cNvSpPr txBox="1"/>
          <p:nvPr/>
        </p:nvSpPr>
        <p:spPr>
          <a:xfrm>
            <a:off x="3352800" y="8414147"/>
            <a:ext cx="9652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 err="1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출처</a:t>
            </a:r>
            <a:r>
              <a:rPr lang="en-US" altLang="ko-KR" sz="1300" dirty="0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‘</a:t>
            </a:r>
            <a:r>
              <a:rPr lang="en-US" altLang="ko-KR" sz="1300" dirty="0" err="1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재활용품</a:t>
            </a:r>
            <a:r>
              <a:rPr lang="en-US" altLang="ko-KR" sz="1300" dirty="0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300" dirty="0" err="1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애써</a:t>
            </a:r>
            <a:r>
              <a:rPr lang="en-US" altLang="ko-KR" sz="1300" dirty="0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300" dirty="0" err="1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분리배출했더니</a:t>
            </a:r>
            <a:r>
              <a:rPr lang="en-US" altLang="ko-KR" sz="1300" dirty="0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...'</a:t>
            </a:r>
            <a:r>
              <a:rPr lang="en-US" altLang="ko-KR" sz="1300" dirty="0" err="1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폐기물'로</a:t>
            </a:r>
            <a:r>
              <a:rPr lang="en-US" altLang="ko-KR" sz="1300" dirty="0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300" dirty="0" err="1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버려져</a:t>
            </a:r>
            <a:r>
              <a:rPr lang="en-US" altLang="ko-KR" sz="1300" dirty="0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  YTN </a:t>
            </a:r>
            <a:r>
              <a:rPr lang="en-US" altLang="ko-KR" sz="1300" dirty="0" err="1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뉴스</a:t>
            </a:r>
            <a:r>
              <a:rPr lang="en-US" altLang="ko-KR" sz="1300" dirty="0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300" dirty="0" err="1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기사</a:t>
            </a:r>
            <a:r>
              <a:rPr lang="en-US" altLang="ko-KR" sz="1300" dirty="0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(2021)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911766" y="8420100"/>
            <a:ext cx="965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300" b="1" i="0" strike="noStrike" dirty="0">
                <a:solidFill>
                  <a:srgbClr val="595959"/>
                </a:solidFill>
                <a:latin typeface="카페24 쑥쑥"/>
                <a:cs typeface="카페24 쑥쑥"/>
              </a:rPr>
              <a:t>출처</a:t>
            </a:r>
            <a:r>
              <a:rPr lang="en-US" altLang="ko-KR" sz="1300" b="0" i="0" strike="noStrike" dirty="0">
                <a:solidFill>
                  <a:srgbClr val="595959"/>
                </a:solidFill>
                <a:latin typeface="카페24 쑥쑥"/>
                <a:cs typeface="카페24 쑥쑥"/>
              </a:rPr>
              <a:t>: </a:t>
            </a:r>
            <a:r>
              <a:rPr lang="ko-KR" altLang="en-US" sz="1300" b="0" i="0" strike="noStrike" dirty="0">
                <a:solidFill>
                  <a:srgbClr val="595959"/>
                </a:solidFill>
                <a:latin typeface="카페24 쑥쑥"/>
                <a:cs typeface="카페24 쑥쑥"/>
              </a:rPr>
              <a:t>신동아 기사</a:t>
            </a:r>
            <a:r>
              <a:rPr lang="en-US" altLang="ko-KR" sz="1300" b="0" i="0" strike="noStrike" dirty="0">
                <a:solidFill>
                  <a:srgbClr val="595959"/>
                </a:solidFill>
                <a:latin typeface="카페24 쑥쑥"/>
                <a:cs typeface="카페24 쑥쑥"/>
              </a:rPr>
              <a:t>(2020)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2328804" y="7142935"/>
            <a:ext cx="3582156" cy="27706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14042441" y="6786017"/>
            <a:ext cx="3178759" cy="27706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01" name="TextBox 68"/>
          <p:cNvSpPr txBox="1"/>
          <p:nvPr/>
        </p:nvSpPr>
        <p:spPr>
          <a:xfrm>
            <a:off x="12519532" y="2989016"/>
            <a:ext cx="5158868" cy="290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출처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: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‘2022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년부터 커피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음료 일회용컵 돈 내고 쓴다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’,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동아일보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(2020)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847A82-7C8D-492F-B9F0-ECBCE193B888}"/>
              </a:ext>
            </a:extLst>
          </p:cNvPr>
          <p:cNvCxnSpPr/>
          <p:nvPr/>
        </p:nvCxnSpPr>
        <p:spPr>
          <a:xfrm>
            <a:off x="933183" y="8724900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03C646-A1C7-4CFE-8491-162505CCF44D}"/>
              </a:ext>
            </a:extLst>
          </p:cNvPr>
          <p:cNvSpPr txBox="1"/>
          <p:nvPr/>
        </p:nvSpPr>
        <p:spPr>
          <a:xfrm>
            <a:off x="7370311" y="9679513"/>
            <a:ext cx="9652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dirty="0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영도구청 폐기물 </a:t>
            </a:r>
            <a:r>
              <a:rPr lang="ko-KR" altLang="en-US" sz="1300" dirty="0" err="1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선별장</a:t>
            </a:r>
            <a:r>
              <a:rPr lang="ko-KR" altLang="en-US" sz="1300" dirty="0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인터뷰에 근거</a:t>
            </a:r>
            <a:r>
              <a:rPr lang="en-US" altLang="ko-KR" sz="1300" dirty="0">
                <a:solidFill>
                  <a:srgbClr val="80808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(2021)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5D14C5-15EF-45E6-B73B-DA532C87C2C3}"/>
              </a:ext>
            </a:extLst>
          </p:cNvPr>
          <p:cNvSpPr txBox="1"/>
          <p:nvPr/>
        </p:nvSpPr>
        <p:spPr>
          <a:xfrm>
            <a:off x="-2053631" y="7958435"/>
            <a:ext cx="137950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  <a:defRPr/>
            </a:pPr>
            <a:r>
              <a:rPr lang="ko-KR" altLang="en-US" sz="2600" dirty="0">
                <a:solidFill>
                  <a:schemeClr val="accent1"/>
                </a:solidFill>
                <a:latin typeface="KoPub돋움체 Bold"/>
                <a:ea typeface="KoPub돋움체 Bold"/>
              </a:rPr>
              <a:t>재질에 따른 분류가 어려워 재활용이 어려움 </a:t>
            </a:r>
            <a:endParaRPr lang="en-US" altLang="ko-KR" sz="2600" dirty="0">
              <a:solidFill>
                <a:schemeClr val="accent1"/>
              </a:solidFill>
              <a:latin typeface="KoPub돋움체 Bold"/>
              <a:ea typeface="KoPub돋움체 Bold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93572" y="6395561"/>
            <a:ext cx="8405083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대부분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카페에서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사용하는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플라스틱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컵은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해당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카페의</a:t>
            </a:r>
            <a:endParaRPr sz="2400" dirty="0">
              <a:solidFill>
                <a:srgbClr val="000000">
                  <a:alpha val="100000"/>
                </a:srgb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>
              <a:defRPr/>
            </a:pP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로고가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적혀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있다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.</a:t>
            </a: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이는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색을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입힌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플라스틱이어서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</a:p>
          <a:p>
            <a:pPr algn="ctr">
              <a:defRPr/>
            </a:pP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재활용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원료로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품질이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sz="2400" dirty="0" err="1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떨어</a:t>
            </a:r>
            <a:r>
              <a:rPr lang="ko-KR" altLang="en-US"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져</a:t>
            </a:r>
            <a:r>
              <a:rPr lang="en-US" altLang="ko-KR" sz="2400" dirty="0">
                <a:solidFill>
                  <a:srgbClr val="000000">
                    <a:alpha val="100000"/>
                  </a:srgb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..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841229-5509-4913-965B-C9B45AE06EA3}"/>
              </a:ext>
            </a:extLst>
          </p:cNvPr>
          <p:cNvSpPr txBox="1"/>
          <p:nvPr/>
        </p:nvSpPr>
        <p:spPr>
          <a:xfrm>
            <a:off x="6722894" y="7744480"/>
            <a:ext cx="137950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  <a:defRPr/>
            </a:pPr>
            <a:r>
              <a:rPr lang="ko-KR" altLang="en-US" sz="2600" dirty="0">
                <a:solidFill>
                  <a:schemeClr val="accent1"/>
                </a:solidFill>
                <a:latin typeface="KoPub돋움체 Bold"/>
                <a:ea typeface="KoPub돋움체 Bold"/>
              </a:rPr>
              <a:t>라벨 코팅 컵의 혼입으로 인한 낮은 품질로 재활용 수요가 없음</a:t>
            </a:r>
            <a:endParaRPr lang="en-US" altLang="ko-KR" sz="2600" dirty="0">
              <a:solidFill>
                <a:schemeClr val="accent1"/>
              </a:solidFill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196105169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001">
            <a:extLst>
              <a:ext uri="{FF2B5EF4-FFF2-40B4-BE49-F238E27FC236}">
                <a16:creationId xmlns:a16="http://schemas.microsoft.com/office/drawing/2014/main" id="{7E4283A5-C643-4A40-81CC-1D472370975D}"/>
              </a:ext>
            </a:extLst>
          </p:cNvPr>
          <p:cNvGrpSpPr/>
          <p:nvPr/>
        </p:nvGrpSpPr>
        <p:grpSpPr>
          <a:xfrm>
            <a:off x="163369" y="153741"/>
            <a:ext cx="18288000" cy="10287000"/>
            <a:chOff x="-95238" y="-95238"/>
            <a:chExt cx="18476190" cy="10495238"/>
          </a:xfrm>
        </p:grpSpPr>
        <p:pic>
          <p:nvPicPr>
            <p:cNvPr id="154" name="Object 2">
              <a:extLst>
                <a:ext uri="{FF2B5EF4-FFF2-40B4-BE49-F238E27FC236}">
                  <a16:creationId xmlns:a16="http://schemas.microsoft.com/office/drawing/2014/main" id="{42331598-5BF6-40A1-92E9-A98120048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8FD6F7C-5BED-4197-810D-BD8510544729}"/>
              </a:ext>
            </a:extLst>
          </p:cNvPr>
          <p:cNvGrpSpPr/>
          <p:nvPr/>
        </p:nvGrpSpPr>
        <p:grpSpPr>
          <a:xfrm rot="10586385" flipH="1" flipV="1">
            <a:off x="7176516" y="4821120"/>
            <a:ext cx="1715854" cy="1359263"/>
            <a:chOff x="5073602" y="1707101"/>
            <a:chExt cx="3190555" cy="5919973"/>
          </a:xfrm>
        </p:grpSpPr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AF2EE34C-3531-46D0-BA3F-6C4E176E9815}"/>
                </a:ext>
              </a:extLst>
            </p:cNvPr>
            <p:cNvCxnSpPr>
              <a:cxnSpLocks/>
            </p:cNvCxnSpPr>
            <p:nvPr/>
          </p:nvCxnSpPr>
          <p:spPr>
            <a:xfrm rot="11013615" flipV="1">
              <a:off x="6115452" y="1738501"/>
              <a:ext cx="2148705" cy="12868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E8649880-44B9-41A4-8E1E-7586444FC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3602" y="1707101"/>
              <a:ext cx="1042216" cy="59199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30211F6-65F2-4985-953E-2CB59DA25976}"/>
              </a:ext>
            </a:extLst>
          </p:cNvPr>
          <p:cNvCxnSpPr/>
          <p:nvPr/>
        </p:nvCxnSpPr>
        <p:spPr>
          <a:xfrm>
            <a:off x="1143000" y="3819551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95E5BD-EBF8-4856-B572-F28DF6E0D59C}"/>
              </a:ext>
            </a:extLst>
          </p:cNvPr>
          <p:cNvSpPr/>
          <p:nvPr/>
        </p:nvSpPr>
        <p:spPr>
          <a:xfrm>
            <a:off x="16519499" y="5302604"/>
            <a:ext cx="569174" cy="1428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재활용 4대 원칙 이미지 검색결과">
            <a:extLst>
              <a:ext uri="{FF2B5EF4-FFF2-40B4-BE49-F238E27FC236}">
                <a16:creationId xmlns:a16="http://schemas.microsoft.com/office/drawing/2014/main" id="{C2F6D9B4-DC43-4362-8000-0FDD2E8D5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32673" r="53740" b="54228"/>
          <a:stretch/>
        </p:blipFill>
        <p:spPr bwMode="auto">
          <a:xfrm>
            <a:off x="6484546" y="1997662"/>
            <a:ext cx="2121861" cy="8982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재활용 4대 원칙 이미지 검색결과">
            <a:extLst>
              <a:ext uri="{FF2B5EF4-FFF2-40B4-BE49-F238E27FC236}">
                <a16:creationId xmlns:a16="http://schemas.microsoft.com/office/drawing/2014/main" id="{0BADF447-B097-4C7E-9387-15545746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5" t="31958" r="11164" b="54187"/>
          <a:stretch/>
        </p:blipFill>
        <p:spPr bwMode="auto">
          <a:xfrm>
            <a:off x="10965835" y="1997662"/>
            <a:ext cx="2200609" cy="98544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재활용 4대 원칙 이미지 검색결과">
            <a:extLst>
              <a:ext uri="{FF2B5EF4-FFF2-40B4-BE49-F238E27FC236}">
                <a16:creationId xmlns:a16="http://schemas.microsoft.com/office/drawing/2014/main" id="{64783339-A5DD-42E9-B491-98E00D37A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49861" r="52916" b="36284"/>
          <a:stretch/>
        </p:blipFill>
        <p:spPr bwMode="auto">
          <a:xfrm>
            <a:off x="1810623" y="1945767"/>
            <a:ext cx="2121875" cy="9501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재활용 4대 원칙 이미지 검색결과">
            <a:extLst>
              <a:ext uri="{FF2B5EF4-FFF2-40B4-BE49-F238E27FC236}">
                <a16:creationId xmlns:a16="http://schemas.microsoft.com/office/drawing/2014/main" id="{CA37376B-3476-4F5F-9FA5-B615FBA6E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6" t="50243" r="12115" b="36659"/>
          <a:stretch/>
        </p:blipFill>
        <p:spPr bwMode="auto">
          <a:xfrm>
            <a:off x="15417756" y="2027423"/>
            <a:ext cx="1991503" cy="8982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7700059-605E-451B-8F53-BCD6EB2651B6}"/>
              </a:ext>
            </a:extLst>
          </p:cNvPr>
          <p:cNvSpPr txBox="1"/>
          <p:nvPr/>
        </p:nvSpPr>
        <p:spPr>
          <a:xfrm>
            <a:off x="2772975" y="767289"/>
            <a:ext cx="12899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C00000"/>
                </a:solidFill>
                <a:latin typeface="KoPub돋움체 Bold"/>
                <a:ea typeface="KoPub돋움체 Bold"/>
              </a:rPr>
              <a:t>재활용 </a:t>
            </a:r>
            <a:r>
              <a:rPr lang="en-US" altLang="ko-KR" sz="4000" dirty="0">
                <a:solidFill>
                  <a:srgbClr val="C00000"/>
                </a:solidFill>
                <a:latin typeface="KoPub돋움체 Bold"/>
                <a:ea typeface="KoPub돋움체 Bold"/>
              </a:rPr>
              <a:t>4</a:t>
            </a:r>
            <a:r>
              <a:rPr lang="ko-KR" altLang="en-US" sz="4000" dirty="0">
                <a:solidFill>
                  <a:srgbClr val="C00000"/>
                </a:solidFill>
                <a:latin typeface="KoPub돋움체 Bold"/>
                <a:ea typeface="KoPub돋움체 Bold"/>
              </a:rPr>
              <a:t>원칙</a:t>
            </a:r>
            <a:r>
              <a:rPr lang="ko-KR" altLang="en-US" sz="4000" dirty="0">
                <a:solidFill>
                  <a:srgbClr val="3F9F47"/>
                </a:solidFill>
                <a:latin typeface="KoPub돋움체 Bold"/>
                <a:ea typeface="KoPub돋움체 Bold"/>
              </a:rPr>
              <a:t>을 고려한 </a:t>
            </a:r>
            <a:r>
              <a:rPr lang="ko-KR" altLang="en-US" sz="4000" dirty="0">
                <a:solidFill>
                  <a:schemeClr val="accent1"/>
                </a:solidFill>
                <a:latin typeface="KoPub돋움체 Bold"/>
                <a:ea typeface="KoPub돋움체 Bold"/>
              </a:rPr>
              <a:t>인공지능</a:t>
            </a:r>
            <a:r>
              <a:rPr lang="ko-KR" altLang="en-US" sz="4000" dirty="0">
                <a:solidFill>
                  <a:srgbClr val="3F9F47"/>
                </a:solidFill>
                <a:latin typeface="KoPub돋움체 Bold"/>
                <a:ea typeface="KoPub돋움체 Bold"/>
              </a:rPr>
              <a:t> 플라스틱 컵 </a:t>
            </a:r>
            <a:r>
              <a:rPr lang="ko-KR" altLang="en-US" sz="4000" dirty="0" err="1">
                <a:solidFill>
                  <a:srgbClr val="3F9F47"/>
                </a:solidFill>
                <a:latin typeface="KoPub돋움체 Bold"/>
                <a:ea typeface="KoPub돋움체 Bold"/>
              </a:rPr>
              <a:t>수거기</a:t>
            </a:r>
            <a:r>
              <a:rPr lang="en-US" altLang="ko-KR" sz="4000" dirty="0">
                <a:solidFill>
                  <a:srgbClr val="3F9F47"/>
                </a:solidFill>
                <a:latin typeface="KoPub돋움체 Bold"/>
                <a:ea typeface="KoPub돋움체 Bold"/>
              </a:rPr>
              <a:t>, </a:t>
            </a:r>
            <a:r>
              <a:rPr lang="en-US" altLang="ko-KR" sz="4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ko-KR" altLang="en-US" sz="4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나누미</a:t>
            </a:r>
            <a:r>
              <a:rPr lang="en-US" altLang="ko-KR" sz="4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38B2E5-1F64-4B39-BC95-284898431DE7}"/>
              </a:ext>
            </a:extLst>
          </p:cNvPr>
          <p:cNvSpPr txBox="1"/>
          <p:nvPr/>
        </p:nvSpPr>
        <p:spPr>
          <a:xfrm>
            <a:off x="1336526" y="2993180"/>
            <a:ext cx="3070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컵홀더와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빨대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뚜껑을 먼저 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분리하고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버릴 수 있는 공간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100BF7-BFE3-4307-90BA-8F21C1769511}"/>
              </a:ext>
            </a:extLst>
          </p:cNvPr>
          <p:cNvSpPr txBox="1"/>
          <p:nvPr/>
        </p:nvSpPr>
        <p:spPr>
          <a:xfrm>
            <a:off x="6211509" y="2978775"/>
            <a:ext cx="2874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컵에 마시고 남은 내용물을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바로 버릴 수 있는 공간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ADADCD-A399-4A7C-9825-DC97AE4C8B10}"/>
              </a:ext>
            </a:extLst>
          </p:cNvPr>
          <p:cNvSpPr txBox="1"/>
          <p:nvPr/>
        </p:nvSpPr>
        <p:spPr>
          <a:xfrm>
            <a:off x="11045100" y="2998966"/>
            <a:ext cx="2299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간편하게 컵을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세척할 수 있는 공간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35" name="Picture 12" descr="일회용 컵 일러스트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6" t="60584" r="6672" b="5096"/>
          <a:stretch/>
        </p:blipFill>
        <p:spPr bwMode="auto">
          <a:xfrm rot="18655139">
            <a:off x="13527559" y="3386516"/>
            <a:ext cx="221864" cy="28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69A18B55-CC63-4E34-83B3-A240F12E948F}"/>
              </a:ext>
            </a:extLst>
          </p:cNvPr>
          <p:cNvSpPr txBox="1"/>
          <p:nvPr/>
        </p:nvSpPr>
        <p:spPr>
          <a:xfrm>
            <a:off x="15125338" y="2961018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플라스틱 재질별로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나눠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적재할 수 있는 공간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9" name="정육면체 118">
            <a:extLst>
              <a:ext uri="{FF2B5EF4-FFF2-40B4-BE49-F238E27FC236}">
                <a16:creationId xmlns:a16="http://schemas.microsoft.com/office/drawing/2014/main" id="{6AF5B326-B971-4654-8B73-AB178D050CD9}"/>
              </a:ext>
            </a:extLst>
          </p:cNvPr>
          <p:cNvSpPr/>
          <p:nvPr/>
        </p:nvSpPr>
        <p:spPr>
          <a:xfrm>
            <a:off x="3429000" y="4305060"/>
            <a:ext cx="3951731" cy="5333393"/>
          </a:xfrm>
          <a:prstGeom prst="cube">
            <a:avLst>
              <a:gd name="adj" fmla="val 13884"/>
            </a:avLst>
          </a:prstGeom>
          <a:solidFill>
            <a:srgbClr val="53584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97C850-2063-4CBD-90E3-AF4F396AD75D}"/>
              </a:ext>
            </a:extLst>
          </p:cNvPr>
          <p:cNvSpPr/>
          <p:nvPr/>
        </p:nvSpPr>
        <p:spPr>
          <a:xfrm>
            <a:off x="3697872" y="4860370"/>
            <a:ext cx="1095887" cy="4758436"/>
          </a:xfrm>
          <a:prstGeom prst="rect">
            <a:avLst/>
          </a:prstGeom>
          <a:solidFill>
            <a:srgbClr val="E7C794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1A84080-B03A-4AA2-A49D-DA8C8914C546}"/>
              </a:ext>
            </a:extLst>
          </p:cNvPr>
          <p:cNvSpPr/>
          <p:nvPr/>
        </p:nvSpPr>
        <p:spPr>
          <a:xfrm>
            <a:off x="4781170" y="4860370"/>
            <a:ext cx="2049625" cy="4758436"/>
          </a:xfrm>
          <a:prstGeom prst="rect">
            <a:avLst/>
          </a:prstGeom>
          <a:solidFill>
            <a:srgbClr val="E6E7D5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3431CF6-4D36-4D67-B8C9-1C4A4B7BD7CE}"/>
              </a:ext>
            </a:extLst>
          </p:cNvPr>
          <p:cNvSpPr/>
          <p:nvPr/>
        </p:nvSpPr>
        <p:spPr>
          <a:xfrm>
            <a:off x="4454042" y="5762372"/>
            <a:ext cx="326613" cy="380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Picture 2" descr="재활용 일러스트 이미지 검색결과">
            <a:extLst>
              <a:ext uri="{FF2B5EF4-FFF2-40B4-BE49-F238E27FC236}">
                <a16:creationId xmlns:a16="http://schemas.microsoft.com/office/drawing/2014/main" id="{6A41BD94-66AC-4576-9EF4-5E0AFD185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2" b="52000"/>
          <a:stretch/>
        </p:blipFill>
        <p:spPr bwMode="auto">
          <a:xfrm rot="21059352">
            <a:off x="7149496" y="8841684"/>
            <a:ext cx="204544" cy="30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평행 사변형 123">
            <a:extLst>
              <a:ext uri="{FF2B5EF4-FFF2-40B4-BE49-F238E27FC236}">
                <a16:creationId xmlns:a16="http://schemas.microsoft.com/office/drawing/2014/main" id="{75B74CF6-14FC-45A9-AF88-5AC77003BA4C}"/>
              </a:ext>
            </a:extLst>
          </p:cNvPr>
          <p:cNvSpPr/>
          <p:nvPr/>
        </p:nvSpPr>
        <p:spPr>
          <a:xfrm rot="18895631" flipH="1" flipV="1">
            <a:off x="6632341" y="4616956"/>
            <a:ext cx="956634" cy="190485"/>
          </a:xfrm>
          <a:prstGeom prst="parallelogram">
            <a:avLst>
              <a:gd name="adj" fmla="val 100088"/>
            </a:avLst>
          </a:prstGeom>
          <a:solidFill>
            <a:srgbClr val="373A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2B8CE1E-CCAF-4B0B-8DAD-C7D80FB464A8}"/>
              </a:ext>
            </a:extLst>
          </p:cNvPr>
          <p:cNvSpPr txBox="1"/>
          <p:nvPr/>
        </p:nvSpPr>
        <p:spPr>
          <a:xfrm rot="17228860">
            <a:off x="6484714" y="7644603"/>
            <a:ext cx="1245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나누미</a:t>
            </a:r>
            <a:endParaRPr lang="ko-KR" altLang="en-US" sz="12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7E81595-7003-46EF-8AED-12E7B8116BE6}"/>
              </a:ext>
            </a:extLst>
          </p:cNvPr>
          <p:cNvSpPr/>
          <p:nvPr/>
        </p:nvSpPr>
        <p:spPr>
          <a:xfrm>
            <a:off x="3915088" y="5802387"/>
            <a:ext cx="34531" cy="3378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C06DBF0-4EA2-4B43-BF16-61834EB379F7}"/>
              </a:ext>
            </a:extLst>
          </p:cNvPr>
          <p:cNvSpPr/>
          <p:nvPr/>
        </p:nvSpPr>
        <p:spPr>
          <a:xfrm>
            <a:off x="4223306" y="5909593"/>
            <a:ext cx="51160" cy="516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3DD1B6F-3A34-408A-9FCA-DED73E2AB2B4}"/>
              </a:ext>
            </a:extLst>
          </p:cNvPr>
          <p:cNvSpPr/>
          <p:nvPr/>
        </p:nvSpPr>
        <p:spPr>
          <a:xfrm>
            <a:off x="3432427" y="6878270"/>
            <a:ext cx="3398882" cy="271910"/>
          </a:xfrm>
          <a:prstGeom prst="rect">
            <a:avLst/>
          </a:prstGeom>
          <a:solidFill>
            <a:srgbClr val="535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C42496-40E8-4E71-912F-501C82804A03}"/>
              </a:ext>
            </a:extLst>
          </p:cNvPr>
          <p:cNvSpPr/>
          <p:nvPr/>
        </p:nvSpPr>
        <p:spPr>
          <a:xfrm>
            <a:off x="3700539" y="5127022"/>
            <a:ext cx="1075855" cy="340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STEP 1 </a:t>
            </a:r>
            <a:r>
              <a:rPr lang="ko-KR" altLang="en-US" sz="900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AD0BFF6-4F80-4B92-A26B-950DD86E1A2E}"/>
              </a:ext>
            </a:extLst>
          </p:cNvPr>
          <p:cNvSpPr/>
          <p:nvPr/>
        </p:nvSpPr>
        <p:spPr>
          <a:xfrm>
            <a:off x="3698067" y="6291320"/>
            <a:ext cx="1089603" cy="339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STEP 2 </a:t>
            </a:r>
            <a:r>
              <a:rPr lang="ko-KR" altLang="en-US" sz="900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40C56B6-1E05-40A5-A837-917306062417}"/>
              </a:ext>
            </a:extLst>
          </p:cNvPr>
          <p:cNvSpPr/>
          <p:nvPr/>
        </p:nvSpPr>
        <p:spPr>
          <a:xfrm>
            <a:off x="3431913" y="7062977"/>
            <a:ext cx="3398882" cy="2576323"/>
          </a:xfrm>
          <a:prstGeom prst="rect">
            <a:avLst/>
          </a:prstGeom>
          <a:solidFill>
            <a:srgbClr val="535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E17DC2F-67AC-48BB-807E-F5CB6D442392}"/>
              </a:ext>
            </a:extLst>
          </p:cNvPr>
          <p:cNvSpPr>
            <a:spLocks noChangeAspect="1"/>
          </p:cNvSpPr>
          <p:nvPr/>
        </p:nvSpPr>
        <p:spPr>
          <a:xfrm>
            <a:off x="3552614" y="7149268"/>
            <a:ext cx="3156881" cy="23669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70BFFF1-23D0-46B1-864A-4EFA55A5D385}"/>
              </a:ext>
            </a:extLst>
          </p:cNvPr>
          <p:cNvGrpSpPr>
            <a:grpSpLocks noChangeAspect="1"/>
          </p:cNvGrpSpPr>
          <p:nvPr/>
        </p:nvGrpSpPr>
        <p:grpSpPr>
          <a:xfrm>
            <a:off x="3595219" y="6954196"/>
            <a:ext cx="3071674" cy="2518176"/>
            <a:chOff x="4123447" y="3447889"/>
            <a:chExt cx="3678580" cy="3015721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29B5133F-79CE-4454-88CE-912C5F857B6D}"/>
                </a:ext>
              </a:extLst>
            </p:cNvPr>
            <p:cNvGrpSpPr/>
            <p:nvPr/>
          </p:nvGrpSpPr>
          <p:grpSpPr>
            <a:xfrm>
              <a:off x="5242231" y="3952476"/>
              <a:ext cx="1457057" cy="1370955"/>
              <a:chOff x="5016525" y="4069315"/>
              <a:chExt cx="1941935" cy="1960441"/>
            </a:xfrm>
          </p:grpSpPr>
          <p:pic>
            <p:nvPicPr>
              <p:cNvPr id="289" name="Picture 2" descr="플라스틱컵 이미지 검색결과">
                <a:extLst>
                  <a:ext uri="{FF2B5EF4-FFF2-40B4-BE49-F238E27FC236}">
                    <a16:creationId xmlns:a16="http://schemas.microsoft.com/office/drawing/2014/main" id="{5DC57453-21FD-44AF-9BA7-DD6401F2A3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6525" y="4069315"/>
                <a:ext cx="1941935" cy="1960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0" name="Picture 6" descr="분리수거 마크 이미지 검색결과">
                <a:extLst>
                  <a:ext uri="{FF2B5EF4-FFF2-40B4-BE49-F238E27FC236}">
                    <a16:creationId xmlns:a16="http://schemas.microsoft.com/office/drawing/2014/main" id="{FB1E1463-677A-46D9-9032-F33CBA5BEE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3680" y="4707353"/>
                <a:ext cx="818079" cy="825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4" name="Picture 8" descr="인형 일러스트 이미지 검색결과">
              <a:extLst>
                <a:ext uri="{FF2B5EF4-FFF2-40B4-BE49-F238E27FC236}">
                  <a16:creationId xmlns:a16="http://schemas.microsoft.com/office/drawing/2014/main" id="{36F56666-A466-4E33-91A8-B5B0520C7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222" y="3797625"/>
              <a:ext cx="591199" cy="631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5" name="Picture 10" descr="가방 일러스트 이미지 검색결과">
              <a:extLst>
                <a:ext uri="{FF2B5EF4-FFF2-40B4-BE49-F238E27FC236}">
                  <a16:creationId xmlns:a16="http://schemas.microsoft.com/office/drawing/2014/main" id="{796C6296-5087-4E7B-9B77-296E11633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3815" y="4796210"/>
              <a:ext cx="649962" cy="74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" name="Picture 12" descr="옷 일러스트 이미지 검색결과">
              <a:extLst>
                <a:ext uri="{FF2B5EF4-FFF2-40B4-BE49-F238E27FC236}">
                  <a16:creationId xmlns:a16="http://schemas.microsoft.com/office/drawing/2014/main" id="{D63FBE49-CEEA-44C9-AA77-FFBFC04DB6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22" t="-556" r="11481" b="556"/>
            <a:stretch/>
          </p:blipFill>
          <p:spPr bwMode="auto">
            <a:xfrm>
              <a:off x="6479618" y="3447889"/>
              <a:ext cx="947897" cy="127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" name="Picture 14" descr="플라스틱 일러스트 이미지 검색결과">
              <a:extLst>
                <a:ext uri="{FF2B5EF4-FFF2-40B4-BE49-F238E27FC236}">
                  <a16:creationId xmlns:a16="http://schemas.microsoft.com/office/drawing/2014/main" id="{B1BADCB1-42CD-4B28-9C6D-55AD68875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36444" y1="45111" x2="36444" y2="45111"/>
                          <a14:backgroundMark x1="36444" y1="56667" x2="36444" y2="56667"/>
                          <a14:backgroundMark x1="36444" y1="64444" x2="36444" y2="64444"/>
                          <a14:backgroundMark x1="47111" y1="12444" x2="47111" y2="12444"/>
                          <a14:backgroundMark x1="43333" y1="22667" x2="43333" y2="22667"/>
                          <a14:backgroundMark x1="54444" y1="22444" x2="54444" y2="22444"/>
                          <a14:backgroundMark x1="56889" y1="26889" x2="56889" y2="26889"/>
                          <a14:backgroundMark x1="54444" y1="17333" x2="54444" y2="17333"/>
                          <a14:backgroundMark x1="60667" y1="41333" x2="60667" y2="41333"/>
                          <a14:backgroundMark x1="61333" y1="35556" x2="61333" y2="35556"/>
                          <a14:backgroundMark x1="60667" y1="69111" x2="60667" y2="69111"/>
                          <a14:backgroundMark x1="54000" y1="86667" x2="54000" y2="86667"/>
                          <a14:backgroundMark x1="43333" y1="86889" x2="43333" y2="86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671" y="4718785"/>
              <a:ext cx="873240" cy="881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B4523174-9DE9-41A5-B13F-2763DD608FFC}"/>
                </a:ext>
              </a:extLst>
            </p:cNvPr>
            <p:cNvSpPr txBox="1"/>
            <p:nvPr/>
          </p:nvSpPr>
          <p:spPr>
            <a:xfrm>
              <a:off x="4123447" y="5671146"/>
              <a:ext cx="3678580" cy="79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대한민국에서 </a:t>
              </a:r>
              <a:r>
                <a:rPr lang="en-US" altLang="ko-KR" sz="11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1</a:t>
              </a:r>
              <a:r>
                <a:rPr lang="ko-KR" altLang="en-US" sz="11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년간 사용되는 플라스틱 컵 </a:t>
              </a:r>
              <a:r>
                <a:rPr lang="en-US" altLang="ko-KR" sz="11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33</a:t>
              </a:r>
              <a:r>
                <a:rPr lang="ko-KR" altLang="en-US" sz="11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억 개</a:t>
              </a:r>
              <a:endParaRPr lang="en-US" altLang="ko-KR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endParaRPr lang="en-US" altLang="ko-KR" sz="1200" b="1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ko-KR" altLang="en-US" sz="1400" b="1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나누면 모두 재활용 될 수 있습니다</a:t>
              </a:r>
            </a:p>
          </p:txBody>
        </p:sp>
      </p:grp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012BFF7-77FA-432B-910E-EC69C77DFA51}"/>
              </a:ext>
            </a:extLst>
          </p:cNvPr>
          <p:cNvSpPr/>
          <p:nvPr/>
        </p:nvSpPr>
        <p:spPr>
          <a:xfrm>
            <a:off x="3431913" y="4855111"/>
            <a:ext cx="3398882" cy="271910"/>
          </a:xfrm>
          <a:prstGeom prst="rect">
            <a:avLst/>
          </a:prstGeom>
          <a:solidFill>
            <a:srgbClr val="535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5CFA2E15-59C3-47A8-AE74-22D456D59FD3}"/>
              </a:ext>
            </a:extLst>
          </p:cNvPr>
          <p:cNvSpPr/>
          <p:nvPr/>
        </p:nvSpPr>
        <p:spPr>
          <a:xfrm>
            <a:off x="5423318" y="4907602"/>
            <a:ext cx="190337" cy="1903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9A263E2-A8CC-4E7D-BCB1-EA29058015DA}"/>
              </a:ext>
            </a:extLst>
          </p:cNvPr>
          <p:cNvSpPr/>
          <p:nvPr/>
        </p:nvSpPr>
        <p:spPr>
          <a:xfrm>
            <a:off x="3431691" y="5132061"/>
            <a:ext cx="253231" cy="1741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평행 사변형 135">
            <a:extLst>
              <a:ext uri="{FF2B5EF4-FFF2-40B4-BE49-F238E27FC236}">
                <a16:creationId xmlns:a16="http://schemas.microsoft.com/office/drawing/2014/main" id="{684A70BF-2D37-4AC4-B44F-122DA88F8899}"/>
              </a:ext>
            </a:extLst>
          </p:cNvPr>
          <p:cNvSpPr/>
          <p:nvPr/>
        </p:nvSpPr>
        <p:spPr>
          <a:xfrm>
            <a:off x="3439213" y="6630330"/>
            <a:ext cx="1916243" cy="246870"/>
          </a:xfrm>
          <a:prstGeom prst="parallelogram">
            <a:avLst>
              <a:gd name="adj" fmla="val 100861"/>
            </a:avLst>
          </a:prstGeom>
          <a:solidFill>
            <a:srgbClr val="97A8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순서도: 가산 접합 136">
            <a:extLst>
              <a:ext uri="{FF2B5EF4-FFF2-40B4-BE49-F238E27FC236}">
                <a16:creationId xmlns:a16="http://schemas.microsoft.com/office/drawing/2014/main" id="{AD4341C5-A88A-4D57-9251-59B9F2D95FC8}"/>
              </a:ext>
            </a:extLst>
          </p:cNvPr>
          <p:cNvSpPr/>
          <p:nvPr/>
        </p:nvSpPr>
        <p:spPr>
          <a:xfrm>
            <a:off x="4354757" y="6652847"/>
            <a:ext cx="454602" cy="202811"/>
          </a:xfrm>
          <a:prstGeom prst="flowChartSummingJuncti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4C530F6-C91F-4BFA-8BEC-AE22A661DFA9}"/>
              </a:ext>
            </a:extLst>
          </p:cNvPr>
          <p:cNvSpPr/>
          <p:nvPr/>
        </p:nvSpPr>
        <p:spPr>
          <a:xfrm>
            <a:off x="5540198" y="6193454"/>
            <a:ext cx="585976" cy="6797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0496DDDC-4A4A-44E7-8190-F0E0104CA779}"/>
              </a:ext>
            </a:extLst>
          </p:cNvPr>
          <p:cNvSpPr/>
          <p:nvPr/>
        </p:nvSpPr>
        <p:spPr>
          <a:xfrm>
            <a:off x="4918636" y="5281751"/>
            <a:ext cx="394270" cy="39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06E5E4D-FDF1-44A2-9EC2-E7E01D3B3489}"/>
              </a:ext>
            </a:extLst>
          </p:cNvPr>
          <p:cNvSpPr/>
          <p:nvPr/>
        </p:nvSpPr>
        <p:spPr>
          <a:xfrm>
            <a:off x="5388617" y="5281751"/>
            <a:ext cx="394270" cy="39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3BE84E6A-BF09-43C4-A596-B930FEE3DDDB}"/>
              </a:ext>
            </a:extLst>
          </p:cNvPr>
          <p:cNvSpPr/>
          <p:nvPr/>
        </p:nvSpPr>
        <p:spPr>
          <a:xfrm>
            <a:off x="5858599" y="5281751"/>
            <a:ext cx="394270" cy="39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433D979-04EB-4CF5-BA05-B260B6BE4F50}"/>
              </a:ext>
            </a:extLst>
          </p:cNvPr>
          <p:cNvSpPr/>
          <p:nvPr/>
        </p:nvSpPr>
        <p:spPr>
          <a:xfrm>
            <a:off x="6328581" y="5281751"/>
            <a:ext cx="394270" cy="39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6C75123-881F-453D-B8AF-00744F349A47}"/>
              </a:ext>
            </a:extLst>
          </p:cNvPr>
          <p:cNvSpPr/>
          <p:nvPr/>
        </p:nvSpPr>
        <p:spPr>
          <a:xfrm>
            <a:off x="4918636" y="5713325"/>
            <a:ext cx="394270" cy="39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5C6AF35-510C-4AFC-872A-FE09DAD2687D}"/>
              </a:ext>
            </a:extLst>
          </p:cNvPr>
          <p:cNvSpPr/>
          <p:nvPr/>
        </p:nvSpPr>
        <p:spPr>
          <a:xfrm>
            <a:off x="5388617" y="5713325"/>
            <a:ext cx="394270" cy="39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FCC18C93-810C-4AD3-975D-CB2A3B677505}"/>
              </a:ext>
            </a:extLst>
          </p:cNvPr>
          <p:cNvSpPr/>
          <p:nvPr/>
        </p:nvSpPr>
        <p:spPr>
          <a:xfrm>
            <a:off x="5858599" y="5713325"/>
            <a:ext cx="394270" cy="39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6C23842B-9772-426A-9D32-FB76F2FB7E39}"/>
              </a:ext>
            </a:extLst>
          </p:cNvPr>
          <p:cNvSpPr/>
          <p:nvPr/>
        </p:nvSpPr>
        <p:spPr>
          <a:xfrm>
            <a:off x="6328581" y="5713325"/>
            <a:ext cx="394270" cy="3942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D8B56C9-2592-4B6F-9661-9B5C5CE80A0A}"/>
              </a:ext>
            </a:extLst>
          </p:cNvPr>
          <p:cNvSpPr/>
          <p:nvPr/>
        </p:nvSpPr>
        <p:spPr>
          <a:xfrm>
            <a:off x="4782479" y="6192741"/>
            <a:ext cx="749790" cy="687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STEP 3 </a:t>
            </a:r>
            <a:r>
              <a:rPr lang="ko-KR" altLang="en-US" sz="900" dirty="0">
                <a:solidFill>
                  <a:schemeClr val="tx1"/>
                </a:solidFill>
              </a:rPr>
              <a:t>설명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인식기계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36" name="평행 사변형 235">
            <a:extLst>
              <a:ext uri="{FF2B5EF4-FFF2-40B4-BE49-F238E27FC236}">
                <a16:creationId xmlns:a16="http://schemas.microsoft.com/office/drawing/2014/main" id="{0FAC541A-D689-4BBD-8223-EF5648F6BE83}"/>
              </a:ext>
            </a:extLst>
          </p:cNvPr>
          <p:cNvSpPr/>
          <p:nvPr/>
        </p:nvSpPr>
        <p:spPr>
          <a:xfrm>
            <a:off x="3569283" y="6650841"/>
            <a:ext cx="720145" cy="204818"/>
          </a:xfrm>
          <a:prstGeom prst="parallelogram">
            <a:avLst>
              <a:gd name="adj" fmla="val 100861"/>
            </a:avLst>
          </a:prstGeom>
          <a:pattFill prst="ltUpDiag">
            <a:fgClr>
              <a:srgbClr val="00B0F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평행 사변형 236">
            <a:extLst>
              <a:ext uri="{FF2B5EF4-FFF2-40B4-BE49-F238E27FC236}">
                <a16:creationId xmlns:a16="http://schemas.microsoft.com/office/drawing/2014/main" id="{4A87177E-7391-496D-AD4B-4A84CBAE107F}"/>
              </a:ext>
            </a:extLst>
          </p:cNvPr>
          <p:cNvSpPr/>
          <p:nvPr/>
        </p:nvSpPr>
        <p:spPr>
          <a:xfrm>
            <a:off x="5545746" y="6689447"/>
            <a:ext cx="817380" cy="187923"/>
          </a:xfrm>
          <a:prstGeom prst="parallelogram">
            <a:avLst>
              <a:gd name="adj" fmla="val 10086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F27D448-4EF6-4087-9300-D52F94D0E006}"/>
              </a:ext>
            </a:extLst>
          </p:cNvPr>
          <p:cNvSpPr/>
          <p:nvPr/>
        </p:nvSpPr>
        <p:spPr>
          <a:xfrm>
            <a:off x="6082205" y="6192486"/>
            <a:ext cx="748434" cy="688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STEP 3 </a:t>
            </a:r>
            <a:r>
              <a:rPr lang="ko-KR" altLang="en-US" sz="900" dirty="0">
                <a:solidFill>
                  <a:schemeClr val="tx1"/>
                </a:solidFill>
              </a:rPr>
              <a:t>설명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쓰레기통 넣기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904FC82-8D64-4913-90B3-14D442DCEFC3}"/>
              </a:ext>
            </a:extLst>
          </p:cNvPr>
          <p:cNvSpPr/>
          <p:nvPr/>
        </p:nvSpPr>
        <p:spPr>
          <a:xfrm>
            <a:off x="5631076" y="6482057"/>
            <a:ext cx="52142" cy="508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BCEBC0A4-A19E-41FD-B122-E2FA3939E015}"/>
              </a:ext>
            </a:extLst>
          </p:cNvPr>
          <p:cNvSpPr/>
          <p:nvPr/>
        </p:nvSpPr>
        <p:spPr>
          <a:xfrm>
            <a:off x="5990063" y="6447760"/>
            <a:ext cx="52142" cy="508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E8B37407-9A51-4EAD-8A7B-2F0EFEAB8A56}"/>
              </a:ext>
            </a:extLst>
          </p:cNvPr>
          <p:cNvSpPr/>
          <p:nvPr/>
        </p:nvSpPr>
        <p:spPr>
          <a:xfrm>
            <a:off x="5960799" y="6734923"/>
            <a:ext cx="52142" cy="50822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E80F7933-E5F1-4298-B8F3-F692E4D529A2}"/>
              </a:ext>
            </a:extLst>
          </p:cNvPr>
          <p:cNvCxnSpPr/>
          <p:nvPr/>
        </p:nvCxnSpPr>
        <p:spPr>
          <a:xfrm>
            <a:off x="3795920" y="6650841"/>
            <a:ext cx="90078" cy="227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856623C3-FCB2-4B62-9554-93D2618D091C}"/>
              </a:ext>
            </a:extLst>
          </p:cNvPr>
          <p:cNvCxnSpPr/>
          <p:nvPr/>
        </p:nvCxnSpPr>
        <p:spPr>
          <a:xfrm>
            <a:off x="5730968" y="6315037"/>
            <a:ext cx="4564" cy="3744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32265E8-58A8-408B-8D70-AC3ECAE1428D}"/>
              </a:ext>
            </a:extLst>
          </p:cNvPr>
          <p:cNvSpPr/>
          <p:nvPr/>
        </p:nvSpPr>
        <p:spPr>
          <a:xfrm>
            <a:off x="3700540" y="5127022"/>
            <a:ext cx="1075855" cy="340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STEP 1</a:t>
            </a:r>
          </a:p>
          <a:p>
            <a:pPr algn="ctr"/>
            <a:r>
              <a:rPr lang="ko-KR" altLang="en-US" sz="5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플라스틱 컵을 제외한 나머지 물품들을 분리시켜주세요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6083E6F-12E3-47EB-A30F-6B7180B32871}"/>
              </a:ext>
            </a:extLst>
          </p:cNvPr>
          <p:cNvSpPr/>
          <p:nvPr/>
        </p:nvSpPr>
        <p:spPr>
          <a:xfrm>
            <a:off x="3698068" y="6291320"/>
            <a:ext cx="1089603" cy="339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STEP 2</a:t>
            </a:r>
          </a:p>
          <a:p>
            <a:pPr algn="ctr"/>
            <a:r>
              <a:rPr lang="ko-KR" altLang="en-US" sz="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드신 음료를 버린 후 깨끗이 씻어주세요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946777C9-1484-47EC-AAA9-BB15B24ADBE0}"/>
              </a:ext>
            </a:extLst>
          </p:cNvPr>
          <p:cNvSpPr/>
          <p:nvPr/>
        </p:nvSpPr>
        <p:spPr>
          <a:xfrm>
            <a:off x="4782480" y="6192741"/>
            <a:ext cx="749790" cy="687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STEP 3</a:t>
            </a:r>
          </a:p>
          <a:p>
            <a:pPr algn="ctr"/>
            <a:r>
              <a:rPr lang="ko-KR" altLang="en-US" sz="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플라스틱 컵을 투입하면 오염도 및 재질을</a:t>
            </a:r>
            <a:endParaRPr lang="en-US" altLang="ko-KR" sz="6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인식합니다</a:t>
            </a: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0074AEF6-D7EA-4C66-A885-4E992E6F2DE0}"/>
              </a:ext>
            </a:extLst>
          </p:cNvPr>
          <p:cNvSpPr/>
          <p:nvPr/>
        </p:nvSpPr>
        <p:spPr>
          <a:xfrm>
            <a:off x="6070251" y="6192486"/>
            <a:ext cx="755192" cy="688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STEP 4</a:t>
            </a:r>
          </a:p>
          <a:p>
            <a:pPr algn="ctr"/>
            <a:r>
              <a:rPr lang="ko-KR" altLang="en-US" sz="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열어진 투입구에 </a:t>
            </a:r>
            <a:endParaRPr lang="en-US" altLang="ko-KR" sz="6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플라스틱 컵을 </a:t>
            </a:r>
            <a:endParaRPr lang="en-US" altLang="ko-KR" sz="6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밑부분부터 넣어주세요</a:t>
            </a:r>
          </a:p>
        </p:txBody>
      </p:sp>
      <p:sp>
        <p:nvSpPr>
          <p:cNvPr id="248" name="아래쪽 화살표 179">
            <a:extLst>
              <a:ext uri="{FF2B5EF4-FFF2-40B4-BE49-F238E27FC236}">
                <a16:creationId xmlns:a16="http://schemas.microsoft.com/office/drawing/2014/main" id="{8EA8DDB9-2C18-44C5-A60F-20CA67C50B1D}"/>
              </a:ext>
            </a:extLst>
          </p:cNvPr>
          <p:cNvSpPr/>
          <p:nvPr/>
        </p:nvSpPr>
        <p:spPr>
          <a:xfrm rot="18589372">
            <a:off x="5168836" y="5543469"/>
            <a:ext cx="49928" cy="3688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005A25CE-90FA-489A-83E4-053C9356CD2B}"/>
              </a:ext>
            </a:extLst>
          </p:cNvPr>
          <p:cNvGrpSpPr/>
          <p:nvPr/>
        </p:nvGrpSpPr>
        <p:grpSpPr>
          <a:xfrm>
            <a:off x="4978397" y="5351950"/>
            <a:ext cx="247652" cy="671848"/>
            <a:chOff x="5418308" y="870192"/>
            <a:chExt cx="306945" cy="832701"/>
          </a:xfrm>
        </p:grpSpPr>
        <p:pic>
          <p:nvPicPr>
            <p:cNvPr id="274" name="Picture 12" descr="일회용 컵 일러스트 이미지 검색결과">
              <a:extLst>
                <a:ext uri="{FF2B5EF4-FFF2-40B4-BE49-F238E27FC236}">
                  <a16:creationId xmlns:a16="http://schemas.microsoft.com/office/drawing/2014/main" id="{BA35B74B-CDD9-4AF4-B99B-A3D105D29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아래쪽 화살표 177">
              <a:extLst>
                <a:ext uri="{FF2B5EF4-FFF2-40B4-BE49-F238E27FC236}">
                  <a16:creationId xmlns:a16="http://schemas.microsoft.com/office/drawing/2014/main" id="{725637B3-7812-4E43-A2EA-C0C20D60B038}"/>
                </a:ext>
              </a:extLst>
            </p:cNvPr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5" name="Picture 12" descr="일회용 컵 일러스트 이미지 검색결과">
              <a:extLst>
                <a:ext uri="{FF2B5EF4-FFF2-40B4-BE49-F238E27FC236}">
                  <a16:creationId xmlns:a16="http://schemas.microsoft.com/office/drawing/2014/main" id="{1372B6A7-C3C2-4FC3-B176-8D1D14DFCA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69410" y="836213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6652B10B-A796-483B-8A7D-2B1DD372899E}"/>
              </a:ext>
            </a:extLst>
          </p:cNvPr>
          <p:cNvGrpSpPr/>
          <p:nvPr/>
        </p:nvGrpSpPr>
        <p:grpSpPr>
          <a:xfrm>
            <a:off x="5443047" y="5383837"/>
            <a:ext cx="240004" cy="202665"/>
            <a:chOff x="5418308" y="1451706"/>
            <a:chExt cx="297466" cy="251187"/>
          </a:xfrm>
        </p:grpSpPr>
        <p:pic>
          <p:nvPicPr>
            <p:cNvPr id="272" name="Picture 12" descr="일회용 컵 일러스트 이미지 검색결과">
              <a:extLst>
                <a:ext uri="{FF2B5EF4-FFF2-40B4-BE49-F238E27FC236}">
                  <a16:creationId xmlns:a16="http://schemas.microsoft.com/office/drawing/2014/main" id="{D6F4A644-57B1-41F5-8197-1EEFF33E8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아래쪽 화살표 175">
              <a:extLst>
                <a:ext uri="{FF2B5EF4-FFF2-40B4-BE49-F238E27FC236}">
                  <a16:creationId xmlns:a16="http://schemas.microsoft.com/office/drawing/2014/main" id="{D7AE4AAB-32EE-4969-9BD3-681D0533BDFC}"/>
                </a:ext>
              </a:extLst>
            </p:cNvPr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0DC39ABD-0D23-4038-8C8C-4FF05F941FB7}"/>
              </a:ext>
            </a:extLst>
          </p:cNvPr>
          <p:cNvGrpSpPr/>
          <p:nvPr/>
        </p:nvGrpSpPr>
        <p:grpSpPr>
          <a:xfrm>
            <a:off x="5445653" y="5813407"/>
            <a:ext cx="240004" cy="202665"/>
            <a:chOff x="5418308" y="1451706"/>
            <a:chExt cx="297466" cy="251187"/>
          </a:xfrm>
        </p:grpSpPr>
        <p:pic>
          <p:nvPicPr>
            <p:cNvPr id="270" name="Picture 12" descr="일회용 컵 일러스트 이미지 검색결과">
              <a:extLst>
                <a:ext uri="{FF2B5EF4-FFF2-40B4-BE49-F238E27FC236}">
                  <a16:creationId xmlns:a16="http://schemas.microsoft.com/office/drawing/2014/main" id="{FF6A6E9A-8D11-44E9-8805-E32A3453C6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1" name="아래쪽 화살표 173">
              <a:extLst>
                <a:ext uri="{FF2B5EF4-FFF2-40B4-BE49-F238E27FC236}">
                  <a16:creationId xmlns:a16="http://schemas.microsoft.com/office/drawing/2014/main" id="{7F347CDB-1CFB-490D-A457-D175FF314E29}"/>
                </a:ext>
              </a:extLst>
            </p:cNvPr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D687ADBA-1327-4600-A1C9-1C53E7788EE9}"/>
              </a:ext>
            </a:extLst>
          </p:cNvPr>
          <p:cNvGrpSpPr/>
          <p:nvPr/>
        </p:nvGrpSpPr>
        <p:grpSpPr>
          <a:xfrm>
            <a:off x="5910637" y="5386589"/>
            <a:ext cx="240004" cy="202665"/>
            <a:chOff x="5418308" y="1451706"/>
            <a:chExt cx="297466" cy="251187"/>
          </a:xfrm>
        </p:grpSpPr>
        <p:pic>
          <p:nvPicPr>
            <p:cNvPr id="268" name="Picture 12" descr="일회용 컵 일러스트 이미지 검색결과">
              <a:extLst>
                <a:ext uri="{FF2B5EF4-FFF2-40B4-BE49-F238E27FC236}">
                  <a16:creationId xmlns:a16="http://schemas.microsoft.com/office/drawing/2014/main" id="{0F562848-751C-4716-B3C1-076D9119D0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9" name="아래쪽 화살표 171">
              <a:extLst>
                <a:ext uri="{FF2B5EF4-FFF2-40B4-BE49-F238E27FC236}">
                  <a16:creationId xmlns:a16="http://schemas.microsoft.com/office/drawing/2014/main" id="{DC29EE35-3036-472C-9641-E095A834A398}"/>
                </a:ext>
              </a:extLst>
            </p:cNvPr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7234A57B-85A1-4AE9-A4A8-7BE07BFEED8F}"/>
              </a:ext>
            </a:extLst>
          </p:cNvPr>
          <p:cNvGrpSpPr/>
          <p:nvPr/>
        </p:nvGrpSpPr>
        <p:grpSpPr>
          <a:xfrm>
            <a:off x="5914765" y="5808260"/>
            <a:ext cx="240004" cy="202665"/>
            <a:chOff x="5418308" y="1451706"/>
            <a:chExt cx="297466" cy="251187"/>
          </a:xfrm>
        </p:grpSpPr>
        <p:pic>
          <p:nvPicPr>
            <p:cNvPr id="266" name="Picture 12" descr="일회용 컵 일러스트 이미지 검색결과">
              <a:extLst>
                <a:ext uri="{FF2B5EF4-FFF2-40B4-BE49-F238E27FC236}">
                  <a16:creationId xmlns:a16="http://schemas.microsoft.com/office/drawing/2014/main" id="{DB3A7CA3-09FE-47B2-8ABF-B8D4B214D1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7" name="아래쪽 화살표 169">
              <a:extLst>
                <a:ext uri="{FF2B5EF4-FFF2-40B4-BE49-F238E27FC236}">
                  <a16:creationId xmlns:a16="http://schemas.microsoft.com/office/drawing/2014/main" id="{B4131D1C-60D9-4F7E-9FA7-9B8A503C4CD0}"/>
                </a:ext>
              </a:extLst>
            </p:cNvPr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B2825064-AB22-4D0A-B3B7-C6768534FD3E}"/>
              </a:ext>
            </a:extLst>
          </p:cNvPr>
          <p:cNvGrpSpPr/>
          <p:nvPr/>
        </p:nvGrpSpPr>
        <p:grpSpPr>
          <a:xfrm>
            <a:off x="6389967" y="5382133"/>
            <a:ext cx="240004" cy="202665"/>
            <a:chOff x="5418308" y="1451706"/>
            <a:chExt cx="297466" cy="251187"/>
          </a:xfrm>
        </p:grpSpPr>
        <p:pic>
          <p:nvPicPr>
            <p:cNvPr id="264" name="Picture 12" descr="일회용 컵 일러스트 이미지 검색결과">
              <a:extLst>
                <a:ext uri="{FF2B5EF4-FFF2-40B4-BE49-F238E27FC236}">
                  <a16:creationId xmlns:a16="http://schemas.microsoft.com/office/drawing/2014/main" id="{3AA884E7-4AAD-4F52-AB37-14680680F4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5" name="아래쪽 화살표 167">
              <a:extLst>
                <a:ext uri="{FF2B5EF4-FFF2-40B4-BE49-F238E27FC236}">
                  <a16:creationId xmlns:a16="http://schemas.microsoft.com/office/drawing/2014/main" id="{B365A542-8887-4A40-A937-1873FDDF9914}"/>
                </a:ext>
              </a:extLst>
            </p:cNvPr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C02B121E-D053-4D41-9FBA-00D820FB844A}"/>
              </a:ext>
            </a:extLst>
          </p:cNvPr>
          <p:cNvGrpSpPr/>
          <p:nvPr/>
        </p:nvGrpSpPr>
        <p:grpSpPr>
          <a:xfrm>
            <a:off x="6385440" y="5816233"/>
            <a:ext cx="240004" cy="202665"/>
            <a:chOff x="5418308" y="1451706"/>
            <a:chExt cx="297466" cy="251187"/>
          </a:xfrm>
        </p:grpSpPr>
        <p:pic>
          <p:nvPicPr>
            <p:cNvPr id="262" name="Picture 12" descr="일회용 컵 일러스트 이미지 검색결과">
              <a:extLst>
                <a:ext uri="{FF2B5EF4-FFF2-40B4-BE49-F238E27FC236}">
                  <a16:creationId xmlns:a16="http://schemas.microsoft.com/office/drawing/2014/main" id="{D5C28016-B112-4BCD-8420-BD8B8BD18C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아래쪽 화살표 165">
              <a:extLst>
                <a:ext uri="{FF2B5EF4-FFF2-40B4-BE49-F238E27FC236}">
                  <a16:creationId xmlns:a16="http://schemas.microsoft.com/office/drawing/2014/main" id="{F2FF5D42-6CB4-4F79-BAFB-E2567104B738}"/>
                </a:ext>
              </a:extLst>
            </p:cNvPr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6" name="Picture 10" descr="일회용 컵 뚜껑 일러스트 이미지 검색결과">
            <a:extLst>
              <a:ext uri="{FF2B5EF4-FFF2-40B4-BE49-F238E27FC236}">
                <a16:creationId xmlns:a16="http://schemas.microsoft.com/office/drawing/2014/main" id="{7271C4A2-44F2-43BF-987F-884F8F29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22" y="5759779"/>
            <a:ext cx="391236" cy="39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366A1C22-DBBA-4A7F-90BB-8C6F6CC3333F}"/>
              </a:ext>
            </a:extLst>
          </p:cNvPr>
          <p:cNvSpPr txBox="1"/>
          <p:nvPr/>
        </p:nvSpPr>
        <p:spPr>
          <a:xfrm>
            <a:off x="3727010" y="5593903"/>
            <a:ext cx="13355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컵홀더</a:t>
            </a:r>
            <a:r>
              <a:rPr lang="ko-KR" altLang="en-US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빨대        </a:t>
            </a:r>
            <a:r>
              <a:rPr lang="ko-KR" altLang="en-US" sz="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컵뚜껑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5C1AB9F-BF26-4258-AAA3-2441CB64208E}"/>
              </a:ext>
            </a:extLst>
          </p:cNvPr>
          <p:cNvSpPr/>
          <p:nvPr/>
        </p:nvSpPr>
        <p:spPr>
          <a:xfrm>
            <a:off x="5532269" y="6192024"/>
            <a:ext cx="544813" cy="123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플라스틱 인식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8C99A9-59C4-4E9D-8B4B-92AC180EEB86}"/>
              </a:ext>
            </a:extLst>
          </p:cNvPr>
          <p:cNvSpPr txBox="1"/>
          <p:nvPr/>
        </p:nvSpPr>
        <p:spPr>
          <a:xfrm>
            <a:off x="4964348" y="5121606"/>
            <a:ext cx="18853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PET        </a:t>
            </a:r>
            <a:r>
              <a:rPr lang="en-US" altLang="ko-KR" sz="7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PET</a:t>
            </a:r>
            <a:r>
              <a:rPr lang="en-US" altLang="ko-KR" sz="7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PP            PS</a:t>
            </a:r>
            <a:endParaRPr lang="ko-KR" altLang="en-US" sz="7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94AA78A-7436-4339-8B26-65CA087E083D}"/>
              </a:ext>
            </a:extLst>
          </p:cNvPr>
          <p:cNvSpPr txBox="1"/>
          <p:nvPr/>
        </p:nvSpPr>
        <p:spPr>
          <a:xfrm rot="16200000" flipH="1">
            <a:off x="4662152" y="5408465"/>
            <a:ext cx="354637" cy="16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라벨 </a:t>
            </a:r>
            <a:r>
              <a:rPr lang="en-US" altLang="ko-KR" sz="7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4A6A387-BB0E-47EF-AEC4-8CEDD42A6272}"/>
              </a:ext>
            </a:extLst>
          </p:cNvPr>
          <p:cNvSpPr txBox="1"/>
          <p:nvPr/>
        </p:nvSpPr>
        <p:spPr>
          <a:xfrm rot="16200000" flipH="1">
            <a:off x="4661506" y="5856615"/>
            <a:ext cx="355930" cy="16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라벨 </a:t>
            </a:r>
            <a:r>
              <a:rPr lang="en-US" altLang="ko-KR" sz="7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X</a:t>
            </a:r>
          </a:p>
        </p:txBody>
      </p:sp>
      <p:sp>
        <p:nvSpPr>
          <p:cNvPr id="118" name="평행 사변형 117">
            <a:extLst>
              <a:ext uri="{FF2B5EF4-FFF2-40B4-BE49-F238E27FC236}">
                <a16:creationId xmlns:a16="http://schemas.microsoft.com/office/drawing/2014/main" id="{367ACADA-6476-465E-AF69-A6129DA1124F}"/>
              </a:ext>
            </a:extLst>
          </p:cNvPr>
          <p:cNvSpPr/>
          <p:nvPr/>
        </p:nvSpPr>
        <p:spPr>
          <a:xfrm rot="18895631" flipH="1" flipV="1">
            <a:off x="6099241" y="5119726"/>
            <a:ext cx="2009206" cy="1236034"/>
          </a:xfrm>
          <a:prstGeom prst="parallelogram">
            <a:avLst>
              <a:gd name="adj" fmla="val 100088"/>
            </a:avLst>
          </a:prstGeom>
          <a:solidFill>
            <a:srgbClr val="CCCEA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6409C-FE1F-44A9-A1A9-5589DC151767}"/>
              </a:ext>
            </a:extLst>
          </p:cNvPr>
          <p:cNvSpPr/>
          <p:nvPr/>
        </p:nvSpPr>
        <p:spPr>
          <a:xfrm>
            <a:off x="7391400" y="6520281"/>
            <a:ext cx="589407" cy="183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F9A8F-5319-4B85-B170-88C2ECF1EDBD}"/>
              </a:ext>
            </a:extLst>
          </p:cNvPr>
          <p:cNvSpPr txBox="1"/>
          <p:nvPr/>
        </p:nvSpPr>
        <p:spPr>
          <a:xfrm>
            <a:off x="2520748" y="1652173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F0F7D48-9B8A-43B4-93B6-75599DF38D4D}"/>
              </a:ext>
            </a:extLst>
          </p:cNvPr>
          <p:cNvSpPr txBox="1"/>
          <p:nvPr/>
        </p:nvSpPr>
        <p:spPr>
          <a:xfrm>
            <a:off x="7287881" y="1652796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B3F8B96-0005-4768-92B1-9DE36E09D702}"/>
              </a:ext>
            </a:extLst>
          </p:cNvPr>
          <p:cNvSpPr txBox="1"/>
          <p:nvPr/>
        </p:nvSpPr>
        <p:spPr>
          <a:xfrm>
            <a:off x="11840757" y="1668589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endParaRPr lang="ko-KR" altLang="en-US"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0A055B-2475-4B3A-ABA3-52DBABFEE824}"/>
              </a:ext>
            </a:extLst>
          </p:cNvPr>
          <p:cNvSpPr txBox="1"/>
          <p:nvPr/>
        </p:nvSpPr>
        <p:spPr>
          <a:xfrm>
            <a:off x="16047181" y="1699735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endParaRPr lang="ko-KR" altLang="en-US"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5FEECD-D31D-4F79-881D-A72068992B76}"/>
              </a:ext>
            </a:extLst>
          </p:cNvPr>
          <p:cNvSpPr txBox="1"/>
          <p:nvPr/>
        </p:nvSpPr>
        <p:spPr>
          <a:xfrm>
            <a:off x="9307369" y="4544085"/>
            <a:ext cx="5394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KoPub돋움체 Bold"/>
                <a:ea typeface="KoPub돋움체 Bold"/>
              </a:rPr>
              <a:t>확실한 재활용을 위해 한번 더 나아간</a:t>
            </a:r>
            <a:endParaRPr lang="en-US" altLang="ko-KR" sz="2800" dirty="0">
              <a:solidFill>
                <a:schemeClr val="accent1"/>
              </a:solidFill>
              <a:latin typeface="KoPub돋움체 Bold"/>
              <a:ea typeface="KoPub돋움체 Bold"/>
            </a:endParaRPr>
          </a:p>
          <a:p>
            <a:pPr algn="ctr"/>
            <a:r>
              <a:rPr lang="ko-KR" altLang="en-US" sz="2800" dirty="0">
                <a:solidFill>
                  <a:srgbClr val="C00000"/>
                </a:solidFill>
                <a:latin typeface="KoPub돋움체 Bold"/>
                <a:ea typeface="KoPub돋움체 Bold"/>
              </a:rPr>
              <a:t>인공지능 검사시스템</a:t>
            </a:r>
            <a:endParaRPr lang="en-US" altLang="ko-KR" sz="2800" dirty="0">
              <a:solidFill>
                <a:srgbClr val="C00000"/>
              </a:solidFill>
              <a:latin typeface="KoPub돋움체 Bold"/>
              <a:ea typeface="KoPub돋움체 Bold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4D3FDC9A-2C81-4A61-8094-0C4790B85794}"/>
              </a:ext>
            </a:extLst>
          </p:cNvPr>
          <p:cNvSpPr/>
          <p:nvPr/>
        </p:nvSpPr>
        <p:spPr>
          <a:xfrm>
            <a:off x="8402274" y="5787259"/>
            <a:ext cx="2290410" cy="1830857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80386E42-86D6-43E4-B424-409F395962E8}"/>
              </a:ext>
            </a:extLst>
          </p:cNvPr>
          <p:cNvSpPr/>
          <p:nvPr/>
        </p:nvSpPr>
        <p:spPr>
          <a:xfrm>
            <a:off x="9949869" y="5794736"/>
            <a:ext cx="2741110" cy="1830857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화살표: 갈매기형 수장 149">
            <a:extLst>
              <a:ext uri="{FF2B5EF4-FFF2-40B4-BE49-F238E27FC236}">
                <a16:creationId xmlns:a16="http://schemas.microsoft.com/office/drawing/2014/main" id="{5884FAFA-9084-40F7-8A42-FA42672CE8FB}"/>
              </a:ext>
            </a:extLst>
          </p:cNvPr>
          <p:cNvSpPr/>
          <p:nvPr/>
        </p:nvSpPr>
        <p:spPr>
          <a:xfrm>
            <a:off x="11970210" y="5767673"/>
            <a:ext cx="2741110" cy="1830857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9409F-5442-427D-A138-7D88222D8D81}"/>
              </a:ext>
            </a:extLst>
          </p:cNvPr>
          <p:cNvSpPr txBox="1"/>
          <p:nvPr/>
        </p:nvSpPr>
        <p:spPr>
          <a:xfrm>
            <a:off x="8447901" y="6310431"/>
            <a:ext cx="2210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순수한 플라스틱</a:t>
            </a: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컵인지 확인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E9CEC24-31D2-47A5-AB5C-3C7CC183FFFF}"/>
              </a:ext>
            </a:extLst>
          </p:cNvPr>
          <p:cNvSpPr txBox="1"/>
          <p:nvPr/>
        </p:nvSpPr>
        <p:spPr>
          <a:xfrm>
            <a:off x="10721748" y="6232949"/>
            <a:ext cx="165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컵내 오염도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검사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06CE763-EB7F-4407-8A9A-0B0C9C572273}"/>
              </a:ext>
            </a:extLst>
          </p:cNvPr>
          <p:cNvSpPr txBox="1"/>
          <p:nvPr/>
        </p:nvSpPr>
        <p:spPr>
          <a:xfrm>
            <a:off x="12946773" y="6248092"/>
            <a:ext cx="1361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라벨 코팅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유무</a:t>
            </a: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판별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C12D290-8D46-4566-9E81-2645259BD848}"/>
              </a:ext>
            </a:extLst>
          </p:cNvPr>
          <p:cNvSpPr txBox="1"/>
          <p:nvPr/>
        </p:nvSpPr>
        <p:spPr>
          <a:xfrm>
            <a:off x="14926245" y="6248092"/>
            <a:ext cx="1337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플라스틱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재질 분류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7" name="화살표: 갈매기형 수장 156">
            <a:extLst>
              <a:ext uri="{FF2B5EF4-FFF2-40B4-BE49-F238E27FC236}">
                <a16:creationId xmlns:a16="http://schemas.microsoft.com/office/drawing/2014/main" id="{E86AEB75-B938-47D6-B655-E3F2E4BDEC47}"/>
              </a:ext>
            </a:extLst>
          </p:cNvPr>
          <p:cNvSpPr/>
          <p:nvPr/>
        </p:nvSpPr>
        <p:spPr>
          <a:xfrm>
            <a:off x="13966004" y="5753100"/>
            <a:ext cx="2741110" cy="1830857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522E029-963D-4ABF-8381-72AD190BA5E1}"/>
              </a:ext>
            </a:extLst>
          </p:cNvPr>
          <p:cNvSpPr txBox="1"/>
          <p:nvPr/>
        </p:nvSpPr>
        <p:spPr>
          <a:xfrm>
            <a:off x="9436414" y="7856377"/>
            <a:ext cx="571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KoPub돋움체 Bold"/>
                <a:ea typeface="KoPub돋움체 Bold"/>
              </a:rPr>
              <a:t>통과시</a:t>
            </a:r>
            <a:r>
              <a:rPr lang="en-US" altLang="ko-KR" sz="2800" dirty="0">
                <a:solidFill>
                  <a:schemeClr val="accent1"/>
                </a:solidFill>
                <a:latin typeface="KoPub돋움체 Bold"/>
                <a:ea typeface="KoPub돋움체 Bold"/>
              </a:rPr>
              <a:t>, </a:t>
            </a:r>
            <a:r>
              <a:rPr lang="ko-KR" altLang="en-US" sz="2800" dirty="0">
                <a:solidFill>
                  <a:schemeClr val="accent1"/>
                </a:solidFill>
                <a:latin typeface="KoPub돋움체 Bold"/>
                <a:ea typeface="KoPub돋움체 Bold"/>
              </a:rPr>
              <a:t>적절한 투입구를 개방하는 방식</a:t>
            </a:r>
            <a:endParaRPr lang="en-US" altLang="ko-KR" sz="2800" dirty="0">
              <a:solidFill>
                <a:schemeClr val="accent1"/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49E84C-652B-4EE0-8D9B-4CCC2E492974}"/>
              </a:ext>
            </a:extLst>
          </p:cNvPr>
          <p:cNvGrpSpPr/>
          <p:nvPr/>
        </p:nvGrpSpPr>
        <p:grpSpPr>
          <a:xfrm>
            <a:off x="8763000" y="8598241"/>
            <a:ext cx="3431477" cy="1043065"/>
            <a:chOff x="16950110" y="4032491"/>
            <a:chExt cx="3431477" cy="1043065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26040853-ADD9-4B2D-9257-03D3A058D779}"/>
                </a:ext>
              </a:extLst>
            </p:cNvPr>
            <p:cNvSpPr/>
            <p:nvPr/>
          </p:nvSpPr>
          <p:spPr>
            <a:xfrm>
              <a:off x="16950110" y="4032491"/>
              <a:ext cx="1043065" cy="1043065"/>
            </a:xfrm>
            <a:prstGeom prst="ellipse">
              <a:avLst/>
            </a:prstGeom>
            <a:solidFill>
              <a:srgbClr val="FFFF00">
                <a:alpha val="21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D3064EA-A847-48A6-B2AA-E2ED40EC0F6E}"/>
                </a:ext>
              </a:extLst>
            </p:cNvPr>
            <p:cNvSpPr/>
            <p:nvPr/>
          </p:nvSpPr>
          <p:spPr>
            <a:xfrm>
              <a:off x="18144316" y="4032491"/>
              <a:ext cx="1043065" cy="1043065"/>
            </a:xfrm>
            <a:prstGeom prst="ellipse">
              <a:avLst/>
            </a:prstGeom>
            <a:solidFill>
              <a:srgbClr val="FFFF00">
                <a:alpha val="21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1F8ADC65-B619-4777-91CF-0F0A58F68E06}"/>
                </a:ext>
              </a:extLst>
            </p:cNvPr>
            <p:cNvSpPr/>
            <p:nvPr/>
          </p:nvSpPr>
          <p:spPr>
            <a:xfrm>
              <a:off x="19338522" y="4032491"/>
              <a:ext cx="1043065" cy="1043065"/>
            </a:xfrm>
            <a:prstGeom prst="ellipse">
              <a:avLst/>
            </a:prstGeom>
            <a:solidFill>
              <a:srgbClr val="FFFF00">
                <a:alpha val="21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6247B8E-4472-43BF-8BE3-739CA33C7C6D}"/>
                </a:ext>
              </a:extLst>
            </p:cNvPr>
            <p:cNvSpPr txBox="1"/>
            <p:nvPr/>
          </p:nvSpPr>
          <p:spPr>
            <a:xfrm>
              <a:off x="17155294" y="4220359"/>
              <a:ext cx="5854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PET</a:t>
              </a:r>
              <a:endParaRPr lang="ko-KR" altLang="en-US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D8B4305-B7D3-4E3F-B14A-E997BBDE1A0F}"/>
                </a:ext>
              </a:extLst>
            </p:cNvPr>
            <p:cNvSpPr txBox="1"/>
            <p:nvPr/>
          </p:nvSpPr>
          <p:spPr>
            <a:xfrm>
              <a:off x="18357230" y="4220359"/>
              <a:ext cx="5790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PP</a:t>
              </a:r>
              <a:endParaRPr lang="ko-KR" altLang="en-US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8B05CCBB-662E-410E-8437-A3EC0B60CC4E}"/>
                </a:ext>
              </a:extLst>
            </p:cNvPr>
            <p:cNvSpPr txBox="1"/>
            <p:nvPr/>
          </p:nvSpPr>
          <p:spPr>
            <a:xfrm>
              <a:off x="19555960" y="4213879"/>
              <a:ext cx="5790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PS</a:t>
              </a:r>
              <a:endParaRPr lang="ko-KR" altLang="en-US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B62DB3-D6B7-49BA-A48C-315F2CF4D2D6}"/>
              </a:ext>
            </a:extLst>
          </p:cNvPr>
          <p:cNvGrpSpPr/>
          <p:nvPr/>
        </p:nvGrpSpPr>
        <p:grpSpPr>
          <a:xfrm>
            <a:off x="12345618" y="8571608"/>
            <a:ext cx="3431477" cy="1043065"/>
            <a:chOff x="16972101" y="5178238"/>
            <a:chExt cx="3431477" cy="1043065"/>
          </a:xfrm>
        </p:grpSpPr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5988FCBA-B1EC-4647-B13F-F88F854E1BEB}"/>
                </a:ext>
              </a:extLst>
            </p:cNvPr>
            <p:cNvSpPr/>
            <p:nvPr/>
          </p:nvSpPr>
          <p:spPr>
            <a:xfrm>
              <a:off x="16972101" y="5178238"/>
              <a:ext cx="1043065" cy="1043065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2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4BAC6761-2BD6-4376-B440-F40C493E7A95}"/>
                </a:ext>
              </a:extLst>
            </p:cNvPr>
            <p:cNvSpPr/>
            <p:nvPr/>
          </p:nvSpPr>
          <p:spPr>
            <a:xfrm>
              <a:off x="18166307" y="5178238"/>
              <a:ext cx="1043065" cy="1043065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2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5C2E9150-5C99-4C60-BE6A-91792470CE0F}"/>
                </a:ext>
              </a:extLst>
            </p:cNvPr>
            <p:cNvSpPr/>
            <p:nvPr/>
          </p:nvSpPr>
          <p:spPr>
            <a:xfrm>
              <a:off x="19360513" y="5178238"/>
              <a:ext cx="1043065" cy="1043065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2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B46623E-9F53-4B1B-8239-AF9E795183B2}"/>
                </a:ext>
              </a:extLst>
            </p:cNvPr>
            <p:cNvSpPr txBox="1"/>
            <p:nvPr/>
          </p:nvSpPr>
          <p:spPr>
            <a:xfrm>
              <a:off x="17058564" y="5408976"/>
              <a:ext cx="91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NO</a:t>
              </a:r>
              <a:r>
                <a:rPr lang="ko-KR" altLang="en-US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PET</a:t>
              </a:r>
              <a:endParaRPr lang="ko-KR" altLang="en-US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8C7A813-004B-48E7-A6A5-ABC80E579AE6}"/>
                </a:ext>
              </a:extLst>
            </p:cNvPr>
            <p:cNvSpPr txBox="1"/>
            <p:nvPr/>
          </p:nvSpPr>
          <p:spPr>
            <a:xfrm>
              <a:off x="18292678" y="5408976"/>
              <a:ext cx="91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NO</a:t>
              </a:r>
              <a:r>
                <a:rPr lang="ko-KR" altLang="en-US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PP</a:t>
              </a:r>
              <a:endParaRPr lang="ko-KR" altLang="en-US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E3AFB316-326C-4725-92EA-8CF548123CC8}"/>
                </a:ext>
              </a:extLst>
            </p:cNvPr>
            <p:cNvSpPr txBox="1"/>
            <p:nvPr/>
          </p:nvSpPr>
          <p:spPr>
            <a:xfrm>
              <a:off x="19469508" y="5436377"/>
              <a:ext cx="91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NO</a:t>
              </a:r>
              <a:r>
                <a:rPr lang="ko-KR" altLang="en-US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PS</a:t>
              </a:r>
              <a:endParaRPr lang="ko-KR" altLang="en-US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pic>
        <p:nvPicPr>
          <p:cNvPr id="196" name="그림 195">
            <a:extLst>
              <a:ext uri="{FF2B5EF4-FFF2-40B4-BE49-F238E27FC236}">
                <a16:creationId xmlns:a16="http://schemas.microsoft.com/office/drawing/2014/main" id="{BEE42F0C-E59A-4CE2-9276-34B915455BD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56" b="89634" l="6301" r="93293">
                        <a14:foregroundMark x1="28862" y1="45935" x2="28862" y2="45935"/>
                        <a14:foregroundMark x1="30081" y1="30081" x2="30081" y2="30081"/>
                        <a14:foregroundMark x1="6301" y1="49187" x2="6301" y2="49187"/>
                        <a14:foregroundMark x1="71341" y1="52439" x2="71341" y2="52439"/>
                        <a14:foregroundMark x1="72764" y1="70732" x2="72764" y2="70732"/>
                        <a14:foregroundMark x1="93293" y1="49187" x2="93293" y2="49187"/>
                      </a14:backgroundRemoval>
                    </a14:imgEffect>
                  </a14:imgLayer>
                </a14:imgProps>
              </a:ext>
            </a:extLst>
          </a:blip>
          <a:srcRect l="50259" t="26001" b="26119"/>
          <a:stretch/>
        </p:blipFill>
        <p:spPr>
          <a:xfrm>
            <a:off x="5417910" y="4888761"/>
            <a:ext cx="220890" cy="212626"/>
          </a:xfrm>
          <a:prstGeom prst="rect">
            <a:avLst/>
          </a:prstGeom>
        </p:spPr>
      </p:pic>
      <p:sp>
        <p:nvSpPr>
          <p:cNvPr id="197" name="타원 196">
            <a:extLst>
              <a:ext uri="{FF2B5EF4-FFF2-40B4-BE49-F238E27FC236}">
                <a16:creationId xmlns:a16="http://schemas.microsoft.com/office/drawing/2014/main" id="{712CB4C9-BB16-4A3C-B31D-D8E103B7F416}"/>
              </a:ext>
            </a:extLst>
          </p:cNvPr>
          <p:cNvSpPr/>
          <p:nvPr/>
        </p:nvSpPr>
        <p:spPr>
          <a:xfrm flipH="1">
            <a:off x="4600823" y="4895201"/>
            <a:ext cx="190337" cy="1903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4BC9CB35-2667-4D11-B892-D53C7726ACE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56" b="89634" l="6301" r="93293">
                        <a14:foregroundMark x1="28862" y1="45935" x2="28862" y2="45935"/>
                        <a14:foregroundMark x1="30081" y1="30081" x2="30081" y2="30081"/>
                        <a14:foregroundMark x1="6301" y1="49187" x2="6301" y2="49187"/>
                        <a14:foregroundMark x1="71341" y1="52439" x2="71341" y2="52439"/>
                        <a14:foregroundMark x1="72764" y1="70732" x2="72764" y2="70732"/>
                        <a14:foregroundMark x1="93293" y1="49187" x2="93293" y2="49187"/>
                      </a14:backgroundRemoval>
                    </a14:imgEffect>
                  </a14:imgLayer>
                </a14:imgProps>
              </a:ext>
            </a:extLst>
          </a:blip>
          <a:srcRect l="50259" t="26001" b="26119"/>
          <a:stretch/>
        </p:blipFill>
        <p:spPr>
          <a:xfrm flipH="1">
            <a:off x="4579710" y="4884056"/>
            <a:ext cx="220890" cy="21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5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001">
            <a:extLst>
              <a:ext uri="{FF2B5EF4-FFF2-40B4-BE49-F238E27FC236}">
                <a16:creationId xmlns:a16="http://schemas.microsoft.com/office/drawing/2014/main" id="{4B71653A-5815-47EF-8E7A-C1D87AD6C51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-95238" y="-95238"/>
            <a:chExt cx="18476190" cy="10495238"/>
          </a:xfrm>
        </p:grpSpPr>
        <p:pic>
          <p:nvPicPr>
            <p:cNvPr id="116" name="Object 2">
              <a:extLst>
                <a:ext uri="{FF2B5EF4-FFF2-40B4-BE49-F238E27FC236}">
                  <a16:creationId xmlns:a16="http://schemas.microsoft.com/office/drawing/2014/main" id="{75866C60-C415-4FD8-9F6A-008354DD3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010E5BA-1371-45BC-94C1-8EF2136886F5}"/>
              </a:ext>
            </a:extLst>
          </p:cNvPr>
          <p:cNvGrpSpPr/>
          <p:nvPr/>
        </p:nvGrpSpPr>
        <p:grpSpPr>
          <a:xfrm flipV="1">
            <a:off x="1603733" y="4501349"/>
            <a:ext cx="1027940" cy="1359263"/>
            <a:chOff x="5073602" y="1707101"/>
            <a:chExt cx="1911409" cy="5919973"/>
          </a:xfrm>
        </p:grpSpPr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31E2A372-FCA4-4DA5-9BE2-EDE04E2CAC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5818" y="1710799"/>
              <a:ext cx="869193" cy="7449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ACCD3DA9-B788-438B-89B0-C8B3B2FA5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3602" y="1707101"/>
              <a:ext cx="1042216" cy="591997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AF2EF69F-47A7-4608-B490-AED542CAEFBE}"/>
              </a:ext>
            </a:extLst>
          </p:cNvPr>
          <p:cNvGrpSpPr/>
          <p:nvPr/>
        </p:nvGrpSpPr>
        <p:grpSpPr>
          <a:xfrm>
            <a:off x="1243210" y="1416179"/>
            <a:ext cx="7505374" cy="3847530"/>
            <a:chOff x="629851" y="763140"/>
            <a:chExt cx="5219374" cy="3847530"/>
          </a:xfrm>
          <a:effectLst/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B35BF37-CFFD-4260-A3DB-727DAF8B270F}"/>
                </a:ext>
              </a:extLst>
            </p:cNvPr>
            <p:cNvSpPr/>
            <p:nvPr/>
          </p:nvSpPr>
          <p:spPr>
            <a:xfrm>
              <a:off x="629851" y="763140"/>
              <a:ext cx="5219374" cy="3847530"/>
            </a:xfrm>
            <a:prstGeom prst="rect">
              <a:avLst/>
            </a:prstGeom>
            <a:solidFill>
              <a:srgbClr val="FDFBF9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241300" dist="50800" dir="5400000" sx="97000" sy="97000" algn="ctr" rotWithShape="0">
                <a:srgbClr val="000000">
                  <a:alpha val="3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A332BE64-83AB-45C0-B095-ABFF3C64DAE9}"/>
                </a:ext>
              </a:extLst>
            </p:cNvPr>
            <p:cNvGrpSpPr/>
            <p:nvPr/>
          </p:nvGrpSpPr>
          <p:grpSpPr>
            <a:xfrm>
              <a:off x="782251" y="868582"/>
              <a:ext cx="2995072" cy="293712"/>
              <a:chOff x="914400" y="1204702"/>
              <a:chExt cx="2995072" cy="281198"/>
            </a:xfrm>
          </p:grpSpPr>
          <p:sp>
            <p:nvSpPr>
              <p:cNvPr id="187" name="자유형 6">
                <a:extLst>
                  <a:ext uri="{FF2B5EF4-FFF2-40B4-BE49-F238E27FC236}">
                    <a16:creationId xmlns:a16="http://schemas.microsoft.com/office/drawing/2014/main" id="{C1822E6B-2318-4C37-94EB-4384B84AF79F}"/>
                  </a:ext>
                </a:extLst>
              </p:cNvPr>
              <p:cNvSpPr/>
              <p:nvPr/>
            </p:nvSpPr>
            <p:spPr>
              <a:xfrm>
                <a:off x="91440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자유형 7">
                <a:extLst>
                  <a:ext uri="{FF2B5EF4-FFF2-40B4-BE49-F238E27FC236}">
                    <a16:creationId xmlns:a16="http://schemas.microsoft.com/office/drawing/2014/main" id="{9F4639D1-2EDF-4155-A35B-9548B812B399}"/>
                  </a:ext>
                </a:extLst>
              </p:cNvPr>
              <p:cNvSpPr/>
              <p:nvPr/>
            </p:nvSpPr>
            <p:spPr>
              <a:xfrm>
                <a:off x="126592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자유형 8">
                <a:extLst>
                  <a:ext uri="{FF2B5EF4-FFF2-40B4-BE49-F238E27FC236}">
                    <a16:creationId xmlns:a16="http://schemas.microsoft.com/office/drawing/2014/main" id="{4379CE31-FD57-4BCF-A954-1440D8534344}"/>
                  </a:ext>
                </a:extLst>
              </p:cNvPr>
              <p:cNvSpPr/>
              <p:nvPr/>
            </p:nvSpPr>
            <p:spPr>
              <a:xfrm>
                <a:off x="161744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자유형 9">
                <a:extLst>
                  <a:ext uri="{FF2B5EF4-FFF2-40B4-BE49-F238E27FC236}">
                    <a16:creationId xmlns:a16="http://schemas.microsoft.com/office/drawing/2014/main" id="{23125246-7662-45B0-AF80-F3E0424FC116}"/>
                  </a:ext>
                </a:extLst>
              </p:cNvPr>
              <p:cNvSpPr/>
              <p:nvPr/>
            </p:nvSpPr>
            <p:spPr>
              <a:xfrm>
                <a:off x="196897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자유형 10">
                <a:extLst>
                  <a:ext uri="{FF2B5EF4-FFF2-40B4-BE49-F238E27FC236}">
                    <a16:creationId xmlns:a16="http://schemas.microsoft.com/office/drawing/2014/main" id="{ACDE91BE-7A9A-4A1D-A336-9A3EDAA526BC}"/>
                  </a:ext>
                </a:extLst>
              </p:cNvPr>
              <p:cNvSpPr/>
              <p:nvPr/>
            </p:nvSpPr>
            <p:spPr>
              <a:xfrm>
                <a:off x="2320496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자유형 11">
                <a:extLst>
                  <a:ext uri="{FF2B5EF4-FFF2-40B4-BE49-F238E27FC236}">
                    <a16:creationId xmlns:a16="http://schemas.microsoft.com/office/drawing/2014/main" id="{EC836392-AA81-4B9D-9956-DC22F287FA2C}"/>
                  </a:ext>
                </a:extLst>
              </p:cNvPr>
              <p:cNvSpPr/>
              <p:nvPr/>
            </p:nvSpPr>
            <p:spPr>
              <a:xfrm>
                <a:off x="267202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자유형 12">
                <a:extLst>
                  <a:ext uri="{FF2B5EF4-FFF2-40B4-BE49-F238E27FC236}">
                    <a16:creationId xmlns:a16="http://schemas.microsoft.com/office/drawing/2014/main" id="{01D99E0C-D9F5-49E2-954F-AE042A5F88C2}"/>
                  </a:ext>
                </a:extLst>
              </p:cNvPr>
              <p:cNvSpPr/>
              <p:nvPr/>
            </p:nvSpPr>
            <p:spPr>
              <a:xfrm>
                <a:off x="302354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자유형 13">
                <a:extLst>
                  <a:ext uri="{FF2B5EF4-FFF2-40B4-BE49-F238E27FC236}">
                    <a16:creationId xmlns:a16="http://schemas.microsoft.com/office/drawing/2014/main" id="{DAE7C65F-AD65-49AC-BA28-BA6C63904273}"/>
                  </a:ext>
                </a:extLst>
              </p:cNvPr>
              <p:cNvSpPr/>
              <p:nvPr/>
            </p:nvSpPr>
            <p:spPr>
              <a:xfrm>
                <a:off x="337506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자유형 14">
                <a:extLst>
                  <a:ext uri="{FF2B5EF4-FFF2-40B4-BE49-F238E27FC236}">
                    <a16:creationId xmlns:a16="http://schemas.microsoft.com/office/drawing/2014/main" id="{0F8AE63D-8FCB-4C24-95FB-D3A31C947986}"/>
                  </a:ext>
                </a:extLst>
              </p:cNvPr>
              <p:cNvSpPr/>
              <p:nvPr/>
            </p:nvSpPr>
            <p:spPr>
              <a:xfrm>
                <a:off x="372659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9A8CE945-B7FE-4E5D-BB32-43CCC83A876A}"/>
                </a:ext>
              </a:extLst>
            </p:cNvPr>
            <p:cNvGrpSpPr/>
            <p:nvPr/>
          </p:nvGrpSpPr>
          <p:grpSpPr>
            <a:xfrm>
              <a:off x="3888648" y="868582"/>
              <a:ext cx="1940500" cy="293712"/>
              <a:chOff x="914400" y="1204702"/>
              <a:chExt cx="1940500" cy="281198"/>
            </a:xfrm>
          </p:grpSpPr>
          <p:sp>
            <p:nvSpPr>
              <p:cNvPr id="181" name="자유형 6">
                <a:extLst>
                  <a:ext uri="{FF2B5EF4-FFF2-40B4-BE49-F238E27FC236}">
                    <a16:creationId xmlns:a16="http://schemas.microsoft.com/office/drawing/2014/main" id="{FD03799C-B438-4A57-A68E-A3584AE5A14A}"/>
                  </a:ext>
                </a:extLst>
              </p:cNvPr>
              <p:cNvSpPr/>
              <p:nvPr/>
            </p:nvSpPr>
            <p:spPr>
              <a:xfrm>
                <a:off x="91440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자유형 7">
                <a:extLst>
                  <a:ext uri="{FF2B5EF4-FFF2-40B4-BE49-F238E27FC236}">
                    <a16:creationId xmlns:a16="http://schemas.microsoft.com/office/drawing/2014/main" id="{3D2CE385-EF94-4B69-891B-7066C9DE1EDC}"/>
                  </a:ext>
                </a:extLst>
              </p:cNvPr>
              <p:cNvSpPr/>
              <p:nvPr/>
            </p:nvSpPr>
            <p:spPr>
              <a:xfrm>
                <a:off x="126592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자유형 8">
                <a:extLst>
                  <a:ext uri="{FF2B5EF4-FFF2-40B4-BE49-F238E27FC236}">
                    <a16:creationId xmlns:a16="http://schemas.microsoft.com/office/drawing/2014/main" id="{87D325B4-D9CD-4B8F-9D99-6904D3FF181A}"/>
                  </a:ext>
                </a:extLst>
              </p:cNvPr>
              <p:cNvSpPr/>
              <p:nvPr/>
            </p:nvSpPr>
            <p:spPr>
              <a:xfrm>
                <a:off x="161744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자유형 9">
                <a:extLst>
                  <a:ext uri="{FF2B5EF4-FFF2-40B4-BE49-F238E27FC236}">
                    <a16:creationId xmlns:a16="http://schemas.microsoft.com/office/drawing/2014/main" id="{54FEAD43-3C42-4B76-AA1F-4031C3D0065D}"/>
                  </a:ext>
                </a:extLst>
              </p:cNvPr>
              <p:cNvSpPr/>
              <p:nvPr/>
            </p:nvSpPr>
            <p:spPr>
              <a:xfrm>
                <a:off x="196897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자유형 10">
                <a:extLst>
                  <a:ext uri="{FF2B5EF4-FFF2-40B4-BE49-F238E27FC236}">
                    <a16:creationId xmlns:a16="http://schemas.microsoft.com/office/drawing/2014/main" id="{79BDE048-BC54-4AF1-9AE2-EE14B29D7896}"/>
                  </a:ext>
                </a:extLst>
              </p:cNvPr>
              <p:cNvSpPr/>
              <p:nvPr/>
            </p:nvSpPr>
            <p:spPr>
              <a:xfrm>
                <a:off x="2320496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자유형 11">
                <a:extLst>
                  <a:ext uri="{FF2B5EF4-FFF2-40B4-BE49-F238E27FC236}">
                    <a16:creationId xmlns:a16="http://schemas.microsoft.com/office/drawing/2014/main" id="{FC9F0C3F-3834-4092-BA83-830896D55ED1}"/>
                  </a:ext>
                </a:extLst>
              </p:cNvPr>
              <p:cNvSpPr/>
              <p:nvPr/>
            </p:nvSpPr>
            <p:spPr>
              <a:xfrm>
                <a:off x="267202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24" name="Picture 2">
            <a:extLst>
              <a:ext uri="{FF2B5EF4-FFF2-40B4-BE49-F238E27FC236}">
                <a16:creationId xmlns:a16="http://schemas.microsoft.com/office/drawing/2014/main" id="{60390FB9-4CB8-4EE5-8F67-2C91CE01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156" y="2341813"/>
            <a:ext cx="3120404" cy="179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62401" y="2619379"/>
            <a:ext cx="1351254" cy="1143179"/>
          </a:xfrm>
          <a:prstGeom prst="rect">
            <a:avLst/>
          </a:prstGeom>
          <a:solidFill>
            <a:srgbClr val="E7C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50A3E6B-9BCC-4AD2-AD0B-D1D06820D482}"/>
              </a:ext>
            </a:extLst>
          </p:cNvPr>
          <p:cNvGrpSpPr/>
          <p:nvPr/>
        </p:nvGrpSpPr>
        <p:grpSpPr>
          <a:xfrm flipV="1">
            <a:off x="9745278" y="4568354"/>
            <a:ext cx="659699" cy="1256658"/>
            <a:chOff x="5252552" y="1719253"/>
            <a:chExt cx="1226681" cy="5473099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77E3619F-AD5A-4D64-9D99-F462F942D2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0040" y="1719253"/>
              <a:ext cx="869193" cy="7449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A14EA44C-1853-413E-A860-6973B8833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2552" y="1784425"/>
              <a:ext cx="430085" cy="5407927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0E4ECAB-FC8E-4C26-B124-72C06DE70020}"/>
              </a:ext>
            </a:extLst>
          </p:cNvPr>
          <p:cNvGrpSpPr/>
          <p:nvPr/>
        </p:nvGrpSpPr>
        <p:grpSpPr>
          <a:xfrm>
            <a:off x="9627601" y="1397043"/>
            <a:ext cx="7505374" cy="3847530"/>
            <a:chOff x="629851" y="763140"/>
            <a:chExt cx="5219374" cy="3847530"/>
          </a:xfrm>
          <a:effectLst/>
        </p:grpSpPr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BA2878B-F0E3-472C-93D7-97BC5272E892}"/>
                </a:ext>
              </a:extLst>
            </p:cNvPr>
            <p:cNvSpPr/>
            <p:nvPr/>
          </p:nvSpPr>
          <p:spPr>
            <a:xfrm>
              <a:off x="629851" y="763140"/>
              <a:ext cx="5219374" cy="3847530"/>
            </a:xfrm>
            <a:prstGeom prst="rect">
              <a:avLst/>
            </a:prstGeom>
            <a:solidFill>
              <a:srgbClr val="FDFBF9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241300" dist="50800" dir="5400000" sx="97000" sy="97000" algn="ctr" rotWithShape="0">
                <a:srgbClr val="000000">
                  <a:alpha val="3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B2B17677-17F7-48EC-9B2E-91ED0D83933C}"/>
                </a:ext>
              </a:extLst>
            </p:cNvPr>
            <p:cNvGrpSpPr/>
            <p:nvPr/>
          </p:nvGrpSpPr>
          <p:grpSpPr>
            <a:xfrm>
              <a:off x="782251" y="868582"/>
              <a:ext cx="2995072" cy="293712"/>
              <a:chOff x="914400" y="1204702"/>
              <a:chExt cx="2995072" cy="281198"/>
            </a:xfrm>
          </p:grpSpPr>
          <p:sp>
            <p:nvSpPr>
              <p:cNvPr id="206" name="자유형 6">
                <a:extLst>
                  <a:ext uri="{FF2B5EF4-FFF2-40B4-BE49-F238E27FC236}">
                    <a16:creationId xmlns:a16="http://schemas.microsoft.com/office/drawing/2014/main" id="{40EBDB43-9F29-4BF6-B893-D1B8BB27D416}"/>
                  </a:ext>
                </a:extLst>
              </p:cNvPr>
              <p:cNvSpPr/>
              <p:nvPr/>
            </p:nvSpPr>
            <p:spPr>
              <a:xfrm>
                <a:off x="91440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자유형 7">
                <a:extLst>
                  <a:ext uri="{FF2B5EF4-FFF2-40B4-BE49-F238E27FC236}">
                    <a16:creationId xmlns:a16="http://schemas.microsoft.com/office/drawing/2014/main" id="{F73DF966-FEFD-4102-A63C-AC2C98DF1A2D}"/>
                  </a:ext>
                </a:extLst>
              </p:cNvPr>
              <p:cNvSpPr/>
              <p:nvPr/>
            </p:nvSpPr>
            <p:spPr>
              <a:xfrm>
                <a:off x="126592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자유형 8">
                <a:extLst>
                  <a:ext uri="{FF2B5EF4-FFF2-40B4-BE49-F238E27FC236}">
                    <a16:creationId xmlns:a16="http://schemas.microsoft.com/office/drawing/2014/main" id="{145A5F88-3BE8-48F8-B8F5-1FD5E09EB768}"/>
                  </a:ext>
                </a:extLst>
              </p:cNvPr>
              <p:cNvSpPr/>
              <p:nvPr/>
            </p:nvSpPr>
            <p:spPr>
              <a:xfrm>
                <a:off x="161744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자유형 9">
                <a:extLst>
                  <a:ext uri="{FF2B5EF4-FFF2-40B4-BE49-F238E27FC236}">
                    <a16:creationId xmlns:a16="http://schemas.microsoft.com/office/drawing/2014/main" id="{7CCBF3CA-1751-4874-ADB2-DD0A83BB006B}"/>
                  </a:ext>
                </a:extLst>
              </p:cNvPr>
              <p:cNvSpPr/>
              <p:nvPr/>
            </p:nvSpPr>
            <p:spPr>
              <a:xfrm>
                <a:off x="196897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자유형 10">
                <a:extLst>
                  <a:ext uri="{FF2B5EF4-FFF2-40B4-BE49-F238E27FC236}">
                    <a16:creationId xmlns:a16="http://schemas.microsoft.com/office/drawing/2014/main" id="{55223473-8A86-4F15-AE78-55A797534BCD}"/>
                  </a:ext>
                </a:extLst>
              </p:cNvPr>
              <p:cNvSpPr/>
              <p:nvPr/>
            </p:nvSpPr>
            <p:spPr>
              <a:xfrm>
                <a:off x="2320496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자유형 11">
                <a:extLst>
                  <a:ext uri="{FF2B5EF4-FFF2-40B4-BE49-F238E27FC236}">
                    <a16:creationId xmlns:a16="http://schemas.microsoft.com/office/drawing/2014/main" id="{4607D2CB-C824-4653-B54A-54B72FDFB29E}"/>
                  </a:ext>
                </a:extLst>
              </p:cNvPr>
              <p:cNvSpPr/>
              <p:nvPr/>
            </p:nvSpPr>
            <p:spPr>
              <a:xfrm>
                <a:off x="267202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자유형 12">
                <a:extLst>
                  <a:ext uri="{FF2B5EF4-FFF2-40B4-BE49-F238E27FC236}">
                    <a16:creationId xmlns:a16="http://schemas.microsoft.com/office/drawing/2014/main" id="{2C75F4BF-4688-4023-911B-A285D668501F}"/>
                  </a:ext>
                </a:extLst>
              </p:cNvPr>
              <p:cNvSpPr/>
              <p:nvPr/>
            </p:nvSpPr>
            <p:spPr>
              <a:xfrm>
                <a:off x="302354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자유형 13">
                <a:extLst>
                  <a:ext uri="{FF2B5EF4-FFF2-40B4-BE49-F238E27FC236}">
                    <a16:creationId xmlns:a16="http://schemas.microsoft.com/office/drawing/2014/main" id="{68FDA102-3D05-40C5-8330-B2E185044405}"/>
                  </a:ext>
                </a:extLst>
              </p:cNvPr>
              <p:cNvSpPr/>
              <p:nvPr/>
            </p:nvSpPr>
            <p:spPr>
              <a:xfrm>
                <a:off x="337506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자유형 14">
                <a:extLst>
                  <a:ext uri="{FF2B5EF4-FFF2-40B4-BE49-F238E27FC236}">
                    <a16:creationId xmlns:a16="http://schemas.microsoft.com/office/drawing/2014/main" id="{1C686FC3-9851-4693-88B8-8FB3F42A5FBB}"/>
                  </a:ext>
                </a:extLst>
              </p:cNvPr>
              <p:cNvSpPr/>
              <p:nvPr/>
            </p:nvSpPr>
            <p:spPr>
              <a:xfrm>
                <a:off x="372659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5A68367B-96B4-4FF3-97F3-00773D50CFED}"/>
                </a:ext>
              </a:extLst>
            </p:cNvPr>
            <p:cNvGrpSpPr/>
            <p:nvPr/>
          </p:nvGrpSpPr>
          <p:grpSpPr>
            <a:xfrm>
              <a:off x="3888648" y="868582"/>
              <a:ext cx="1940500" cy="293712"/>
              <a:chOff x="914400" y="1204702"/>
              <a:chExt cx="1940500" cy="281198"/>
            </a:xfrm>
          </p:grpSpPr>
          <p:sp>
            <p:nvSpPr>
              <p:cNvPr id="200" name="자유형 6">
                <a:extLst>
                  <a:ext uri="{FF2B5EF4-FFF2-40B4-BE49-F238E27FC236}">
                    <a16:creationId xmlns:a16="http://schemas.microsoft.com/office/drawing/2014/main" id="{D097F650-0045-4542-B367-CF8C2FADA50A}"/>
                  </a:ext>
                </a:extLst>
              </p:cNvPr>
              <p:cNvSpPr/>
              <p:nvPr/>
            </p:nvSpPr>
            <p:spPr>
              <a:xfrm>
                <a:off x="91440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자유형 7">
                <a:extLst>
                  <a:ext uri="{FF2B5EF4-FFF2-40B4-BE49-F238E27FC236}">
                    <a16:creationId xmlns:a16="http://schemas.microsoft.com/office/drawing/2014/main" id="{77DF3117-837F-4B9A-A2E4-F04E20CC6577}"/>
                  </a:ext>
                </a:extLst>
              </p:cNvPr>
              <p:cNvSpPr/>
              <p:nvPr/>
            </p:nvSpPr>
            <p:spPr>
              <a:xfrm>
                <a:off x="126592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자유형 8">
                <a:extLst>
                  <a:ext uri="{FF2B5EF4-FFF2-40B4-BE49-F238E27FC236}">
                    <a16:creationId xmlns:a16="http://schemas.microsoft.com/office/drawing/2014/main" id="{8563A508-5702-43BF-86A9-2417AD024F88}"/>
                  </a:ext>
                </a:extLst>
              </p:cNvPr>
              <p:cNvSpPr/>
              <p:nvPr/>
            </p:nvSpPr>
            <p:spPr>
              <a:xfrm>
                <a:off x="161744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자유형 9">
                <a:extLst>
                  <a:ext uri="{FF2B5EF4-FFF2-40B4-BE49-F238E27FC236}">
                    <a16:creationId xmlns:a16="http://schemas.microsoft.com/office/drawing/2014/main" id="{9FBE3892-F39E-44C9-92E0-24D7F9DB59A8}"/>
                  </a:ext>
                </a:extLst>
              </p:cNvPr>
              <p:cNvSpPr/>
              <p:nvPr/>
            </p:nvSpPr>
            <p:spPr>
              <a:xfrm>
                <a:off x="196897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자유형 10">
                <a:extLst>
                  <a:ext uri="{FF2B5EF4-FFF2-40B4-BE49-F238E27FC236}">
                    <a16:creationId xmlns:a16="http://schemas.microsoft.com/office/drawing/2014/main" id="{FCFB99AD-2742-4DC4-B1C8-4DB9216E7385}"/>
                  </a:ext>
                </a:extLst>
              </p:cNvPr>
              <p:cNvSpPr/>
              <p:nvPr/>
            </p:nvSpPr>
            <p:spPr>
              <a:xfrm>
                <a:off x="2320496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자유형 11">
                <a:extLst>
                  <a:ext uri="{FF2B5EF4-FFF2-40B4-BE49-F238E27FC236}">
                    <a16:creationId xmlns:a16="http://schemas.microsoft.com/office/drawing/2014/main" id="{3ED491C2-4F80-451A-A91E-4BFB82E7B368}"/>
                  </a:ext>
                </a:extLst>
              </p:cNvPr>
              <p:cNvSpPr/>
              <p:nvPr/>
            </p:nvSpPr>
            <p:spPr>
              <a:xfrm>
                <a:off x="267202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967D20-B15B-46C4-B12F-71E1C770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9798" y="952884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FD4735-8428-4E21-8E7A-DDDD6DA78A3A}"/>
              </a:ext>
            </a:extLst>
          </p:cNvPr>
          <p:cNvSpPr txBox="1"/>
          <p:nvPr/>
        </p:nvSpPr>
        <p:spPr>
          <a:xfrm>
            <a:off x="1462359" y="1926052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Berlin Sans FB Demi" panose="020E0802020502020306" pitchFamily="34" charset="0"/>
              </a:rPr>
              <a:t>Step 1</a:t>
            </a:r>
          </a:p>
        </p:txBody>
      </p:sp>
      <p:sp>
        <p:nvSpPr>
          <p:cNvPr id="78" name="AutoShape 12" descr="컵뚜껑 그림 png 이미지 검색결과">
            <a:extLst>
              <a:ext uri="{FF2B5EF4-FFF2-40B4-BE49-F238E27FC236}">
                <a16:creationId xmlns:a16="http://schemas.microsoft.com/office/drawing/2014/main" id="{570C5B10-903B-494B-9DC7-84F9670B4D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368506" y="1961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1AC356-4897-45C3-8AB4-75D3E0FEBB93}"/>
              </a:ext>
            </a:extLst>
          </p:cNvPr>
          <p:cNvSpPr txBox="1"/>
          <p:nvPr/>
        </p:nvSpPr>
        <p:spPr>
          <a:xfrm>
            <a:off x="10498156" y="5469482"/>
            <a:ext cx="4873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스프레이 </a:t>
            </a:r>
            <a:r>
              <a:rPr lang="ko-KR" altLang="en-US" sz="2800" dirty="0" err="1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린서를</a:t>
            </a:r>
            <a:r>
              <a:rPr lang="ko-KR" altLang="en-US" sz="2800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착안한 세척방식</a:t>
            </a:r>
            <a:endParaRPr lang="en-US" altLang="ko-KR" sz="2800" dirty="0">
              <a:solidFill>
                <a:schemeClr val="accen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A103085-1E4F-44EA-9A79-11590C3B5AF2}"/>
              </a:ext>
            </a:extLst>
          </p:cNvPr>
          <p:cNvGrpSpPr/>
          <p:nvPr/>
        </p:nvGrpSpPr>
        <p:grpSpPr>
          <a:xfrm>
            <a:off x="2529841" y="5509904"/>
            <a:ext cx="5166799" cy="3263936"/>
            <a:chOff x="2601455" y="6307489"/>
            <a:chExt cx="5166799" cy="3263936"/>
          </a:xfrm>
        </p:grpSpPr>
        <p:pic>
          <p:nvPicPr>
            <p:cNvPr id="4098" name="Picture 2" descr="빨대 이미지 검색결과">
              <a:extLst>
                <a:ext uri="{FF2B5EF4-FFF2-40B4-BE49-F238E27FC236}">
                  <a16:creationId xmlns:a16="http://schemas.microsoft.com/office/drawing/2014/main" id="{222E765A-B82F-4D1B-A5AC-C1056A6A52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897" b="93722" l="2000" r="27556">
                          <a14:foregroundMark x1="14222" y1="60762" x2="14222" y2="60762"/>
                          <a14:foregroundMark x1="18889" y1="54709" x2="18889" y2="54709"/>
                          <a14:foregroundMark x1="21556" y1="52915" x2="18000" y2="54036"/>
                          <a14:foregroundMark x1="16222" y1="56502" x2="14444" y2="58969"/>
                          <a14:foregroundMark x1="13333" y1="62108" x2="10889" y2="67713"/>
                          <a14:foregroundMark x1="8444" y1="73094" x2="4222" y2="81839"/>
                          <a14:foregroundMark x1="4000" y1="85874" x2="2222" y2="88117"/>
                          <a14:foregroundMark x1="9556" y1="90359" x2="8444" y2="93722"/>
                          <a14:foregroundMark x1="11111" y1="86099" x2="10222" y2="88341"/>
                          <a14:foregroundMark x1="14444" y1="76906" x2="12444" y2="81166"/>
                          <a14:foregroundMark x1="17778" y1="68161" x2="16444" y2="71973"/>
                          <a14:foregroundMark x1="21333" y1="59865" x2="19556" y2="63453"/>
                          <a14:foregroundMark x1="19556" y1="63453" x2="19556" y2="634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224" r="69332" b="3948"/>
            <a:stretch/>
          </p:blipFill>
          <p:spPr bwMode="auto">
            <a:xfrm>
              <a:off x="6040653" y="7108312"/>
              <a:ext cx="747716" cy="120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컵홀더 흑백 이미지 검색결과">
              <a:extLst>
                <a:ext uri="{FF2B5EF4-FFF2-40B4-BE49-F238E27FC236}">
                  <a16:creationId xmlns:a16="http://schemas.microsoft.com/office/drawing/2014/main" id="{5665ADAD-B948-4994-968A-C20D4DFBE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9200" r="94200">
                          <a14:foregroundMark x1="9200" y1="40800" x2="9200" y2="44000"/>
                          <a14:foregroundMark x1="94200" y1="41600" x2="93600" y2="45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926" y="7233277"/>
              <a:ext cx="1619250" cy="161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컵뚜껑 그림 png 이미지 검색결과">
              <a:extLst>
                <a:ext uri="{FF2B5EF4-FFF2-40B4-BE49-F238E27FC236}">
                  <a16:creationId xmlns:a16="http://schemas.microsoft.com/office/drawing/2014/main" id="{15BC1DF0-AF8F-4E1A-BAA4-50408E71F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17" y="7011180"/>
              <a:ext cx="1610869" cy="1610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4265E2B-C433-4E72-967A-0F872A1B8EC5}"/>
                </a:ext>
              </a:extLst>
            </p:cNvPr>
            <p:cNvSpPr txBox="1"/>
            <p:nvPr/>
          </p:nvSpPr>
          <p:spPr>
            <a:xfrm>
              <a:off x="4644899" y="8269485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컵홀더</a:t>
              </a:r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82F279-3FA4-4228-910C-A4932ADE096A}"/>
                </a:ext>
              </a:extLst>
            </p:cNvPr>
            <p:cNvSpPr txBox="1"/>
            <p:nvPr/>
          </p:nvSpPr>
          <p:spPr>
            <a:xfrm>
              <a:off x="5385268" y="6982791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컵뚜껑</a:t>
              </a:r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DFEB84-942C-4EB0-85EA-1F2F3AFBF27D}"/>
                </a:ext>
              </a:extLst>
            </p:cNvPr>
            <p:cNvSpPr txBox="1"/>
            <p:nvPr/>
          </p:nvSpPr>
          <p:spPr>
            <a:xfrm>
              <a:off x="6630414" y="7989194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빨대</a:t>
              </a:r>
            </a:p>
          </p:txBody>
        </p:sp>
        <p:cxnSp>
          <p:nvCxnSpPr>
            <p:cNvPr id="83" name="연결선: 구부러짐 82">
              <a:extLst>
                <a:ext uri="{FF2B5EF4-FFF2-40B4-BE49-F238E27FC236}">
                  <a16:creationId xmlns:a16="http://schemas.microsoft.com/office/drawing/2014/main" id="{7D5E0D0A-5C32-441E-A843-186545B7407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575057" y="7792416"/>
              <a:ext cx="318988" cy="196778"/>
            </a:xfrm>
            <a:prstGeom prst="curved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연결선: 구부러짐 118">
              <a:extLst>
                <a:ext uri="{FF2B5EF4-FFF2-40B4-BE49-F238E27FC236}">
                  <a16:creationId xmlns:a16="http://schemas.microsoft.com/office/drawing/2014/main" id="{92CF028C-B0ED-4863-A57F-8F2904194B70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rot="5400000">
              <a:off x="5555994" y="7269924"/>
              <a:ext cx="142377" cy="306774"/>
            </a:xfrm>
            <a:prstGeom prst="curved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연결선: 구부러짐 125">
              <a:extLst>
                <a:ext uri="{FF2B5EF4-FFF2-40B4-BE49-F238E27FC236}">
                  <a16:creationId xmlns:a16="http://schemas.microsoft.com/office/drawing/2014/main" id="{6B445F83-7054-42AD-A65E-CB5E42391F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17352" y="8255085"/>
              <a:ext cx="372190" cy="21676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7" name="TextBox 4096">
              <a:extLst>
                <a:ext uri="{FF2B5EF4-FFF2-40B4-BE49-F238E27FC236}">
                  <a16:creationId xmlns:a16="http://schemas.microsoft.com/office/drawing/2014/main" id="{0603E938-7871-4EF6-9773-444EA1322307}"/>
                </a:ext>
              </a:extLst>
            </p:cNvPr>
            <p:cNvSpPr txBox="1"/>
            <p:nvPr/>
          </p:nvSpPr>
          <p:spPr>
            <a:xfrm>
              <a:off x="2601455" y="8925094"/>
              <a:ext cx="51667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기존에 쓰레기 형태들을 감안하여 투입구를 설계하여</a:t>
              </a:r>
              <a:r>
                <a:rPr lang="en-US" altLang="ko-KR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</a:t>
              </a:r>
            </a:p>
            <a:p>
              <a:pPr algn="ctr"/>
              <a:r>
                <a: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다른 쓰레기들과</a:t>
              </a:r>
              <a:r>
                <a:rPr lang="en-US" altLang="ko-KR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</a:t>
              </a:r>
              <a:r>
                <a: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함께 버려질 것을 사전에 방지 합니다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4FDACE1-9389-4E02-9836-684B068BDEFF}"/>
                </a:ext>
              </a:extLst>
            </p:cNvPr>
            <p:cNvSpPr txBox="1"/>
            <p:nvPr/>
          </p:nvSpPr>
          <p:spPr>
            <a:xfrm>
              <a:off x="2947154" y="6307489"/>
              <a:ext cx="4352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쓰레기 형태</a:t>
              </a:r>
              <a:r>
                <a:rPr lang="ko-KR" altLang="en-US" sz="2800" dirty="0">
                  <a:solidFill>
                    <a:schemeClr val="accent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를</a:t>
              </a:r>
              <a:r>
                <a:rPr lang="ko-KR" altLang="en-US" sz="2800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2800" dirty="0">
                  <a:solidFill>
                    <a:schemeClr val="accent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고려한 투입구</a:t>
              </a:r>
              <a:endParaRPr lang="en-US" altLang="ko-KR" sz="2800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DB330782-3EA2-4E83-92E9-824D8FDC5F83}"/>
                </a:ext>
              </a:extLst>
            </p:cNvPr>
            <p:cNvSpPr/>
            <p:nvPr/>
          </p:nvSpPr>
          <p:spPr>
            <a:xfrm>
              <a:off x="2777233" y="6957007"/>
              <a:ext cx="4719147" cy="1758780"/>
            </a:xfrm>
            <a:custGeom>
              <a:avLst/>
              <a:gdLst>
                <a:gd name="connsiteX0" fmla="*/ 0 w 4719147"/>
                <a:gd name="connsiteY0" fmla="*/ 476471 h 1758780"/>
                <a:gd name="connsiteX1" fmla="*/ 476471 w 4719147"/>
                <a:gd name="connsiteY1" fmla="*/ 0 h 1758780"/>
                <a:gd name="connsiteX2" fmla="*/ 1089824 w 4719147"/>
                <a:gd name="connsiteY2" fmla="*/ 0 h 1758780"/>
                <a:gd name="connsiteX3" fmla="*/ 1590192 w 4719147"/>
                <a:gd name="connsiteY3" fmla="*/ 0 h 1758780"/>
                <a:gd name="connsiteX4" fmla="*/ 2052897 w 4719147"/>
                <a:gd name="connsiteY4" fmla="*/ 0 h 1758780"/>
                <a:gd name="connsiteX5" fmla="*/ 2628588 w 4719147"/>
                <a:gd name="connsiteY5" fmla="*/ 0 h 1758780"/>
                <a:gd name="connsiteX6" fmla="*/ 3128955 w 4719147"/>
                <a:gd name="connsiteY6" fmla="*/ 0 h 1758780"/>
                <a:gd name="connsiteX7" fmla="*/ 3742309 w 4719147"/>
                <a:gd name="connsiteY7" fmla="*/ 0 h 1758780"/>
                <a:gd name="connsiteX8" fmla="*/ 4242676 w 4719147"/>
                <a:gd name="connsiteY8" fmla="*/ 0 h 1758780"/>
                <a:gd name="connsiteX9" fmla="*/ 4719147 w 4719147"/>
                <a:gd name="connsiteY9" fmla="*/ 476471 h 1758780"/>
                <a:gd name="connsiteX10" fmla="*/ 4719147 w 4719147"/>
                <a:gd name="connsiteY10" fmla="*/ 863273 h 1758780"/>
                <a:gd name="connsiteX11" fmla="*/ 4719147 w 4719147"/>
                <a:gd name="connsiteY11" fmla="*/ 1282309 h 1758780"/>
                <a:gd name="connsiteX12" fmla="*/ 4242676 w 4719147"/>
                <a:gd name="connsiteY12" fmla="*/ 1758780 h 1758780"/>
                <a:gd name="connsiteX13" fmla="*/ 3704647 w 4719147"/>
                <a:gd name="connsiteY13" fmla="*/ 1758780 h 1758780"/>
                <a:gd name="connsiteX14" fmla="*/ 3241942 w 4719147"/>
                <a:gd name="connsiteY14" fmla="*/ 1758780 h 1758780"/>
                <a:gd name="connsiteX15" fmla="*/ 2703912 w 4719147"/>
                <a:gd name="connsiteY15" fmla="*/ 1758780 h 1758780"/>
                <a:gd name="connsiteX16" fmla="*/ 2090559 w 4719147"/>
                <a:gd name="connsiteY16" fmla="*/ 1758780 h 1758780"/>
                <a:gd name="connsiteX17" fmla="*/ 1552530 w 4719147"/>
                <a:gd name="connsiteY17" fmla="*/ 1758780 h 1758780"/>
                <a:gd name="connsiteX18" fmla="*/ 1127486 w 4719147"/>
                <a:gd name="connsiteY18" fmla="*/ 1758780 h 1758780"/>
                <a:gd name="connsiteX19" fmla="*/ 476471 w 4719147"/>
                <a:gd name="connsiteY19" fmla="*/ 1758780 h 1758780"/>
                <a:gd name="connsiteX20" fmla="*/ 0 w 4719147"/>
                <a:gd name="connsiteY20" fmla="*/ 1282309 h 1758780"/>
                <a:gd name="connsiteX21" fmla="*/ 0 w 4719147"/>
                <a:gd name="connsiteY21" fmla="*/ 887448 h 1758780"/>
                <a:gd name="connsiteX22" fmla="*/ 0 w 4719147"/>
                <a:gd name="connsiteY22" fmla="*/ 476471 h 175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19147" h="1758780" extrusionOk="0">
                  <a:moveTo>
                    <a:pt x="0" y="476471"/>
                  </a:moveTo>
                  <a:cubicBezTo>
                    <a:pt x="-23856" y="198608"/>
                    <a:pt x="152708" y="22750"/>
                    <a:pt x="476471" y="0"/>
                  </a:cubicBezTo>
                  <a:cubicBezTo>
                    <a:pt x="693196" y="-29491"/>
                    <a:pt x="827225" y="49682"/>
                    <a:pt x="1089824" y="0"/>
                  </a:cubicBezTo>
                  <a:cubicBezTo>
                    <a:pt x="1352423" y="-49682"/>
                    <a:pt x="1381007" y="58335"/>
                    <a:pt x="1590192" y="0"/>
                  </a:cubicBezTo>
                  <a:cubicBezTo>
                    <a:pt x="1799377" y="-58335"/>
                    <a:pt x="1822795" y="48705"/>
                    <a:pt x="2052897" y="0"/>
                  </a:cubicBezTo>
                  <a:cubicBezTo>
                    <a:pt x="2282999" y="-48705"/>
                    <a:pt x="2348872" y="67278"/>
                    <a:pt x="2628588" y="0"/>
                  </a:cubicBezTo>
                  <a:cubicBezTo>
                    <a:pt x="2908304" y="-67278"/>
                    <a:pt x="2967290" y="14999"/>
                    <a:pt x="3128955" y="0"/>
                  </a:cubicBezTo>
                  <a:cubicBezTo>
                    <a:pt x="3290620" y="-14999"/>
                    <a:pt x="3535918" y="7952"/>
                    <a:pt x="3742309" y="0"/>
                  </a:cubicBezTo>
                  <a:cubicBezTo>
                    <a:pt x="3948700" y="-7952"/>
                    <a:pt x="4043171" y="49685"/>
                    <a:pt x="4242676" y="0"/>
                  </a:cubicBezTo>
                  <a:cubicBezTo>
                    <a:pt x="4492657" y="21781"/>
                    <a:pt x="4684242" y="172838"/>
                    <a:pt x="4719147" y="476471"/>
                  </a:cubicBezTo>
                  <a:cubicBezTo>
                    <a:pt x="4747568" y="607602"/>
                    <a:pt x="4683025" y="683650"/>
                    <a:pt x="4719147" y="863273"/>
                  </a:cubicBezTo>
                  <a:cubicBezTo>
                    <a:pt x="4755269" y="1042896"/>
                    <a:pt x="4715234" y="1187746"/>
                    <a:pt x="4719147" y="1282309"/>
                  </a:cubicBezTo>
                  <a:cubicBezTo>
                    <a:pt x="4765598" y="1499556"/>
                    <a:pt x="4570994" y="1716758"/>
                    <a:pt x="4242676" y="1758780"/>
                  </a:cubicBezTo>
                  <a:cubicBezTo>
                    <a:pt x="4007722" y="1822401"/>
                    <a:pt x="3928058" y="1754709"/>
                    <a:pt x="3704647" y="1758780"/>
                  </a:cubicBezTo>
                  <a:cubicBezTo>
                    <a:pt x="3481236" y="1762851"/>
                    <a:pt x="3455910" y="1712329"/>
                    <a:pt x="3241942" y="1758780"/>
                  </a:cubicBezTo>
                  <a:cubicBezTo>
                    <a:pt x="3027975" y="1805231"/>
                    <a:pt x="2816497" y="1696838"/>
                    <a:pt x="2703912" y="1758780"/>
                  </a:cubicBezTo>
                  <a:cubicBezTo>
                    <a:pt x="2591327" y="1820722"/>
                    <a:pt x="2274415" y="1722591"/>
                    <a:pt x="2090559" y="1758780"/>
                  </a:cubicBezTo>
                  <a:cubicBezTo>
                    <a:pt x="1906703" y="1794969"/>
                    <a:pt x="1674110" y="1747093"/>
                    <a:pt x="1552530" y="1758780"/>
                  </a:cubicBezTo>
                  <a:cubicBezTo>
                    <a:pt x="1430950" y="1770467"/>
                    <a:pt x="1275127" y="1729010"/>
                    <a:pt x="1127486" y="1758780"/>
                  </a:cubicBezTo>
                  <a:cubicBezTo>
                    <a:pt x="979845" y="1788550"/>
                    <a:pt x="651103" y="1743256"/>
                    <a:pt x="476471" y="1758780"/>
                  </a:cubicBezTo>
                  <a:cubicBezTo>
                    <a:pt x="266326" y="1727340"/>
                    <a:pt x="-30580" y="1594004"/>
                    <a:pt x="0" y="1282309"/>
                  </a:cubicBezTo>
                  <a:cubicBezTo>
                    <a:pt x="-3049" y="1114160"/>
                    <a:pt x="45563" y="1000986"/>
                    <a:pt x="0" y="887448"/>
                  </a:cubicBezTo>
                  <a:cubicBezTo>
                    <a:pt x="-45563" y="773910"/>
                    <a:pt x="19420" y="564846"/>
                    <a:pt x="0" y="476471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7091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D534DF1D-5D8E-426B-B9DA-262E26F96184}"/>
              </a:ext>
            </a:extLst>
          </p:cNvPr>
          <p:cNvSpPr txBox="1"/>
          <p:nvPr/>
        </p:nvSpPr>
        <p:spPr>
          <a:xfrm>
            <a:off x="10954453" y="8266882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물을 튀기지 않으면서 신속하고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빠르게 컵을 세척할 수 있습니다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812DD8F-8EC7-4753-B298-17B9F1B7CFE0}"/>
              </a:ext>
            </a:extLst>
          </p:cNvPr>
          <p:cNvSpPr txBox="1"/>
          <p:nvPr/>
        </p:nvSpPr>
        <p:spPr>
          <a:xfrm>
            <a:off x="2136379" y="4164982"/>
            <a:ext cx="52437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atin typeface="양재난초체M" panose="02020603020101020101" pitchFamily="18" charset="-127"/>
                <a:ea typeface="양재난초체M" panose="02020603020101020101" pitchFamily="18" charset="-127"/>
              </a:rPr>
              <a:t>플라스틱 컵을 제외한</a:t>
            </a:r>
            <a:endParaRPr lang="en-US" altLang="ko-KR" sz="2800" b="1" dirty="0">
              <a:latin typeface="양재난초체M" panose="02020603020101020101" pitchFamily="18" charset="-127"/>
              <a:ea typeface="양재난초체M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양재난초체M" panose="02020603020101020101" pitchFamily="18" charset="-127"/>
                <a:ea typeface="양재난초체M" panose="02020603020101020101" pitchFamily="18" charset="-127"/>
              </a:rPr>
              <a:t>일반쓰레기 분리수거를 진행합니다 </a:t>
            </a:r>
            <a:endParaRPr lang="en-US" altLang="ko-KR" sz="2800" b="1" dirty="0">
              <a:latin typeface="양재난초체M" panose="02020603020101020101" pitchFamily="18" charset="-127"/>
              <a:ea typeface="양재난초체M" panose="02020603020101020101" pitchFamily="18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A4DAEC91-AA84-4FE5-B99C-77372A7F8EBE}"/>
              </a:ext>
            </a:extLst>
          </p:cNvPr>
          <p:cNvCxnSpPr/>
          <p:nvPr/>
        </p:nvCxnSpPr>
        <p:spPr>
          <a:xfrm>
            <a:off x="999674" y="1168443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AE00029-22C2-4B0D-941F-550EB88783DC}"/>
              </a:ext>
            </a:extLst>
          </p:cNvPr>
          <p:cNvSpPr txBox="1"/>
          <p:nvPr/>
        </p:nvSpPr>
        <p:spPr>
          <a:xfrm>
            <a:off x="6895160" y="419100"/>
            <a:ext cx="45913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‘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나누미</a:t>
            </a:r>
            <a:r>
              <a:rPr lang="en-US" altLang="ko-KR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’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의 사용방법과 원리</a:t>
            </a:r>
            <a:endParaRPr lang="en-US" altLang="ko-KR" sz="3200" dirty="0">
              <a:solidFill>
                <a:srgbClr val="3F9F47"/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F1461567-68CE-4AC9-A178-967483489C39}"/>
              </a:ext>
            </a:extLst>
          </p:cNvPr>
          <p:cNvGrpSpPr/>
          <p:nvPr/>
        </p:nvGrpSpPr>
        <p:grpSpPr>
          <a:xfrm>
            <a:off x="10443533" y="6195079"/>
            <a:ext cx="4198076" cy="1940836"/>
            <a:chOff x="10239993" y="7051035"/>
            <a:chExt cx="4332602" cy="1940836"/>
          </a:xfrm>
        </p:grpSpPr>
        <p:pic>
          <p:nvPicPr>
            <p:cNvPr id="4122" name="Picture 26" descr="스프레이 린서 이미지 검색결과">
              <a:extLst>
                <a:ext uri="{FF2B5EF4-FFF2-40B4-BE49-F238E27FC236}">
                  <a16:creationId xmlns:a16="http://schemas.microsoft.com/office/drawing/2014/main" id="{9364B38B-D78B-4AF1-8D13-3D97F0EC94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4939" y="7266265"/>
              <a:ext cx="1583167" cy="158316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0271EEB-60FE-4659-9081-3DC3987D0D40}"/>
                </a:ext>
              </a:extLst>
            </p:cNvPr>
            <p:cNvSpPr txBox="1"/>
            <p:nvPr/>
          </p:nvSpPr>
          <p:spPr>
            <a:xfrm>
              <a:off x="12098841" y="7605954"/>
              <a:ext cx="247375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스프레이 </a:t>
              </a:r>
              <a:r>
                <a:rPr lang="ko-KR" altLang="en-US" sz="2000" dirty="0" err="1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린서란</a:t>
              </a:r>
              <a:r>
                <a: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?</a:t>
              </a:r>
              <a:endPara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커피전문점에서 활용되는</a:t>
              </a:r>
              <a:endPara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분사형 세척시설</a:t>
              </a:r>
            </a:p>
          </p:txBody>
        </p:sp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F3BDF9E3-B9F5-41B8-9CAB-848D8021C6D1}"/>
                </a:ext>
              </a:extLst>
            </p:cNvPr>
            <p:cNvSpPr/>
            <p:nvPr/>
          </p:nvSpPr>
          <p:spPr>
            <a:xfrm>
              <a:off x="10239993" y="7051035"/>
              <a:ext cx="4261374" cy="1940836"/>
            </a:xfrm>
            <a:custGeom>
              <a:avLst/>
              <a:gdLst>
                <a:gd name="connsiteX0" fmla="*/ 0 w 4261374"/>
                <a:gd name="connsiteY0" fmla="*/ 525792 h 1940836"/>
                <a:gd name="connsiteX1" fmla="*/ 525792 w 4261374"/>
                <a:gd name="connsiteY1" fmla="*/ 0 h 1940836"/>
                <a:gd name="connsiteX2" fmla="*/ 1124953 w 4261374"/>
                <a:gd name="connsiteY2" fmla="*/ 0 h 1940836"/>
                <a:gd name="connsiteX3" fmla="*/ 1627820 w 4261374"/>
                <a:gd name="connsiteY3" fmla="*/ 0 h 1940836"/>
                <a:gd name="connsiteX4" fmla="*/ 2098589 w 4261374"/>
                <a:gd name="connsiteY4" fmla="*/ 0 h 1940836"/>
                <a:gd name="connsiteX5" fmla="*/ 2665652 w 4261374"/>
                <a:gd name="connsiteY5" fmla="*/ 0 h 1940836"/>
                <a:gd name="connsiteX6" fmla="*/ 3168519 w 4261374"/>
                <a:gd name="connsiteY6" fmla="*/ 0 h 1940836"/>
                <a:gd name="connsiteX7" fmla="*/ 3735582 w 4261374"/>
                <a:gd name="connsiteY7" fmla="*/ 0 h 1940836"/>
                <a:gd name="connsiteX8" fmla="*/ 4261374 w 4261374"/>
                <a:gd name="connsiteY8" fmla="*/ 525792 h 1940836"/>
                <a:gd name="connsiteX9" fmla="*/ 4261374 w 4261374"/>
                <a:gd name="connsiteY9" fmla="*/ 952633 h 1940836"/>
                <a:gd name="connsiteX10" fmla="*/ 4261374 w 4261374"/>
                <a:gd name="connsiteY10" fmla="*/ 1415044 h 1940836"/>
                <a:gd name="connsiteX11" fmla="*/ 3735582 w 4261374"/>
                <a:gd name="connsiteY11" fmla="*/ 1940836 h 1940836"/>
                <a:gd name="connsiteX12" fmla="*/ 3296911 w 4261374"/>
                <a:gd name="connsiteY12" fmla="*/ 1940836 h 1940836"/>
                <a:gd name="connsiteX13" fmla="*/ 2697750 w 4261374"/>
                <a:gd name="connsiteY13" fmla="*/ 1940836 h 1940836"/>
                <a:gd name="connsiteX14" fmla="*/ 2226981 w 4261374"/>
                <a:gd name="connsiteY14" fmla="*/ 1940836 h 1940836"/>
                <a:gd name="connsiteX15" fmla="*/ 1692016 w 4261374"/>
                <a:gd name="connsiteY15" fmla="*/ 1940836 h 1940836"/>
                <a:gd name="connsiteX16" fmla="*/ 1092855 w 4261374"/>
                <a:gd name="connsiteY16" fmla="*/ 1940836 h 1940836"/>
                <a:gd name="connsiteX17" fmla="*/ 525792 w 4261374"/>
                <a:gd name="connsiteY17" fmla="*/ 1940836 h 1940836"/>
                <a:gd name="connsiteX18" fmla="*/ 0 w 4261374"/>
                <a:gd name="connsiteY18" fmla="*/ 1415044 h 1940836"/>
                <a:gd name="connsiteX19" fmla="*/ 0 w 4261374"/>
                <a:gd name="connsiteY19" fmla="*/ 988203 h 1940836"/>
                <a:gd name="connsiteX20" fmla="*/ 0 w 4261374"/>
                <a:gd name="connsiteY20" fmla="*/ 525792 h 194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61374" h="1940836" extrusionOk="0">
                  <a:moveTo>
                    <a:pt x="0" y="525792"/>
                  </a:moveTo>
                  <a:cubicBezTo>
                    <a:pt x="-72273" y="190825"/>
                    <a:pt x="200532" y="13089"/>
                    <a:pt x="525792" y="0"/>
                  </a:cubicBezTo>
                  <a:cubicBezTo>
                    <a:pt x="809812" y="-22284"/>
                    <a:pt x="883488" y="60567"/>
                    <a:pt x="1124953" y="0"/>
                  </a:cubicBezTo>
                  <a:cubicBezTo>
                    <a:pt x="1366418" y="-60567"/>
                    <a:pt x="1509474" y="57027"/>
                    <a:pt x="1627820" y="0"/>
                  </a:cubicBezTo>
                  <a:cubicBezTo>
                    <a:pt x="1746166" y="-57027"/>
                    <a:pt x="1960640" y="16568"/>
                    <a:pt x="2098589" y="0"/>
                  </a:cubicBezTo>
                  <a:cubicBezTo>
                    <a:pt x="2236538" y="-16568"/>
                    <a:pt x="2471311" y="34038"/>
                    <a:pt x="2665652" y="0"/>
                  </a:cubicBezTo>
                  <a:cubicBezTo>
                    <a:pt x="2859993" y="-34038"/>
                    <a:pt x="3012631" y="27767"/>
                    <a:pt x="3168519" y="0"/>
                  </a:cubicBezTo>
                  <a:cubicBezTo>
                    <a:pt x="3324407" y="-27767"/>
                    <a:pt x="3496537" y="14195"/>
                    <a:pt x="3735582" y="0"/>
                  </a:cubicBezTo>
                  <a:cubicBezTo>
                    <a:pt x="4024262" y="-16275"/>
                    <a:pt x="4215450" y="299227"/>
                    <a:pt x="4261374" y="525792"/>
                  </a:cubicBezTo>
                  <a:cubicBezTo>
                    <a:pt x="4293678" y="717329"/>
                    <a:pt x="4247041" y="835144"/>
                    <a:pt x="4261374" y="952633"/>
                  </a:cubicBezTo>
                  <a:cubicBezTo>
                    <a:pt x="4275707" y="1070122"/>
                    <a:pt x="4222504" y="1247687"/>
                    <a:pt x="4261374" y="1415044"/>
                  </a:cubicBezTo>
                  <a:cubicBezTo>
                    <a:pt x="4273058" y="1722823"/>
                    <a:pt x="4030232" y="1984983"/>
                    <a:pt x="3735582" y="1940836"/>
                  </a:cubicBezTo>
                  <a:cubicBezTo>
                    <a:pt x="3613293" y="1958394"/>
                    <a:pt x="3412067" y="1910548"/>
                    <a:pt x="3296911" y="1940836"/>
                  </a:cubicBezTo>
                  <a:cubicBezTo>
                    <a:pt x="3181755" y="1971124"/>
                    <a:pt x="2937412" y="1880932"/>
                    <a:pt x="2697750" y="1940836"/>
                  </a:cubicBezTo>
                  <a:cubicBezTo>
                    <a:pt x="2458088" y="2000740"/>
                    <a:pt x="2326665" y="1913131"/>
                    <a:pt x="2226981" y="1940836"/>
                  </a:cubicBezTo>
                  <a:cubicBezTo>
                    <a:pt x="2127297" y="1968541"/>
                    <a:pt x="1882531" y="1902002"/>
                    <a:pt x="1692016" y="1940836"/>
                  </a:cubicBezTo>
                  <a:cubicBezTo>
                    <a:pt x="1501501" y="1979670"/>
                    <a:pt x="1342869" y="1911117"/>
                    <a:pt x="1092855" y="1940836"/>
                  </a:cubicBezTo>
                  <a:cubicBezTo>
                    <a:pt x="842841" y="1970555"/>
                    <a:pt x="666424" y="1912271"/>
                    <a:pt x="525792" y="1940836"/>
                  </a:cubicBezTo>
                  <a:cubicBezTo>
                    <a:pt x="226208" y="1957280"/>
                    <a:pt x="48400" y="1741396"/>
                    <a:pt x="0" y="1415044"/>
                  </a:cubicBezTo>
                  <a:cubicBezTo>
                    <a:pt x="-18863" y="1309771"/>
                    <a:pt x="12801" y="1123234"/>
                    <a:pt x="0" y="988203"/>
                  </a:cubicBezTo>
                  <a:cubicBezTo>
                    <a:pt x="-12801" y="853172"/>
                    <a:pt x="17557" y="731987"/>
                    <a:pt x="0" y="525792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7091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2AF66CF-575F-419A-BA9B-134C215CE12D}"/>
              </a:ext>
            </a:extLst>
          </p:cNvPr>
          <p:cNvCxnSpPr>
            <a:cxnSpLocks/>
          </p:cNvCxnSpPr>
          <p:nvPr/>
        </p:nvCxnSpPr>
        <p:spPr>
          <a:xfrm>
            <a:off x="9144000" y="1740830"/>
            <a:ext cx="0" cy="7504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54B5FEBA-23B5-495E-888D-BFA65EE10BD1}"/>
              </a:ext>
            </a:extLst>
          </p:cNvPr>
          <p:cNvSpPr txBox="1"/>
          <p:nvPr/>
        </p:nvSpPr>
        <p:spPr>
          <a:xfrm>
            <a:off x="9860926" y="1926052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Berlin Sans FB Demi" panose="020E0802020502020306" pitchFamily="34" charset="0"/>
              </a:rPr>
              <a:t>Step 2</a:t>
            </a:r>
            <a:endParaRPr lang="ko-KR" altLang="en-US" sz="3600" b="1" dirty="0">
              <a:latin typeface="Berlin Sans FB Demi" panose="020E0802020502020306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3811179-F73F-4621-B87B-EBE1F301B576}"/>
              </a:ext>
            </a:extLst>
          </p:cNvPr>
          <p:cNvSpPr txBox="1"/>
          <p:nvPr/>
        </p:nvSpPr>
        <p:spPr>
          <a:xfrm>
            <a:off x="11120699" y="4438913"/>
            <a:ext cx="4838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atin typeface="양재난초체M" panose="02020603020101020101" pitchFamily="18" charset="-127"/>
                <a:ea typeface="양재난초체M" panose="02020603020101020101" pitchFamily="18" charset="-127"/>
              </a:rPr>
              <a:t>컵을 비우고 깨끗하게 세척합니다</a:t>
            </a:r>
            <a:endParaRPr lang="en-US" altLang="ko-KR" sz="2800" b="1" dirty="0">
              <a:latin typeface="양재난초체M" panose="02020603020101020101" pitchFamily="18" charset="-127"/>
              <a:ea typeface="양재난초체M" panose="02020603020101020101" pitchFamily="18" charset="-127"/>
            </a:endParaRPr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36DB18D2-7081-4C25-A760-1F478A1A9553}"/>
              </a:ext>
            </a:extLst>
          </p:cNvPr>
          <p:cNvGrpSpPr/>
          <p:nvPr/>
        </p:nvGrpSpPr>
        <p:grpSpPr>
          <a:xfrm>
            <a:off x="12491256" y="2866523"/>
            <a:ext cx="1794303" cy="1180631"/>
            <a:chOff x="632473" y="4052662"/>
            <a:chExt cx="1794303" cy="1180631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B920EF2D-2245-4C2A-9E72-0E549A0C3B9D}"/>
                </a:ext>
              </a:extLst>
            </p:cNvPr>
            <p:cNvSpPr/>
            <p:nvPr/>
          </p:nvSpPr>
          <p:spPr>
            <a:xfrm>
              <a:off x="632473" y="4620118"/>
              <a:ext cx="1794303" cy="45719"/>
            </a:xfrm>
            <a:prstGeom prst="rect">
              <a:avLst/>
            </a:prstGeom>
            <a:solidFill>
              <a:srgbClr val="97A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사다리꼴 237">
              <a:extLst>
                <a:ext uri="{FF2B5EF4-FFF2-40B4-BE49-F238E27FC236}">
                  <a16:creationId xmlns:a16="http://schemas.microsoft.com/office/drawing/2014/main" id="{CDEBDB02-0F2B-4E90-82EB-6FDA7A315FB5}"/>
                </a:ext>
              </a:extLst>
            </p:cNvPr>
            <p:cNvSpPr/>
            <p:nvPr/>
          </p:nvSpPr>
          <p:spPr>
            <a:xfrm flipH="1" flipV="1">
              <a:off x="752566" y="4665837"/>
              <a:ext cx="804973" cy="567456"/>
            </a:xfrm>
            <a:prstGeom prst="trapezoid">
              <a:avLst/>
            </a:prstGeom>
            <a:solidFill>
              <a:srgbClr val="97A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사다리꼴 238">
              <a:extLst>
                <a:ext uri="{FF2B5EF4-FFF2-40B4-BE49-F238E27FC236}">
                  <a16:creationId xmlns:a16="http://schemas.microsoft.com/office/drawing/2014/main" id="{13610BC0-A704-4A6C-99A5-F063EA78F610}"/>
                </a:ext>
              </a:extLst>
            </p:cNvPr>
            <p:cNvSpPr/>
            <p:nvPr/>
          </p:nvSpPr>
          <p:spPr>
            <a:xfrm flipH="1">
              <a:off x="1727232" y="4052662"/>
              <a:ext cx="470344" cy="567456"/>
            </a:xfrm>
            <a:prstGeom prst="trapezoid">
              <a:avLst/>
            </a:prstGeom>
            <a:solidFill>
              <a:schemeClr val="bg1"/>
            </a:solidFill>
            <a:ln>
              <a:solidFill>
                <a:srgbClr val="535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사다리꼴 239">
              <a:extLst>
                <a:ext uri="{FF2B5EF4-FFF2-40B4-BE49-F238E27FC236}">
                  <a16:creationId xmlns:a16="http://schemas.microsoft.com/office/drawing/2014/main" id="{F2EA3DE3-F220-49AA-B15E-F1A2C4F37B65}"/>
                </a:ext>
              </a:extLst>
            </p:cNvPr>
            <p:cNvSpPr/>
            <p:nvPr/>
          </p:nvSpPr>
          <p:spPr>
            <a:xfrm flipH="1" flipV="1">
              <a:off x="808197" y="4592590"/>
              <a:ext cx="693710" cy="56745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정육면체 240">
              <a:extLst>
                <a:ext uri="{FF2B5EF4-FFF2-40B4-BE49-F238E27FC236}">
                  <a16:creationId xmlns:a16="http://schemas.microsoft.com/office/drawing/2014/main" id="{19CF3087-AB84-4BB4-B315-E32BDC7CDBD9}"/>
                </a:ext>
              </a:extLst>
            </p:cNvPr>
            <p:cNvSpPr/>
            <p:nvPr/>
          </p:nvSpPr>
          <p:spPr>
            <a:xfrm rot="900000">
              <a:off x="960120" y="4762049"/>
              <a:ext cx="156683" cy="15529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정육면체 241">
              <a:extLst>
                <a:ext uri="{FF2B5EF4-FFF2-40B4-BE49-F238E27FC236}">
                  <a16:creationId xmlns:a16="http://schemas.microsoft.com/office/drawing/2014/main" id="{B9CFA1DC-522D-4C63-AEEB-CA4510FFD71E}"/>
                </a:ext>
              </a:extLst>
            </p:cNvPr>
            <p:cNvSpPr/>
            <p:nvPr/>
          </p:nvSpPr>
          <p:spPr>
            <a:xfrm rot="20700000" flipV="1">
              <a:off x="1158084" y="4923836"/>
              <a:ext cx="156683" cy="15529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정육면체 242">
              <a:extLst>
                <a:ext uri="{FF2B5EF4-FFF2-40B4-BE49-F238E27FC236}">
                  <a16:creationId xmlns:a16="http://schemas.microsoft.com/office/drawing/2014/main" id="{CD66774B-2133-4EAE-B455-40932810106E}"/>
                </a:ext>
              </a:extLst>
            </p:cNvPr>
            <p:cNvSpPr/>
            <p:nvPr/>
          </p:nvSpPr>
          <p:spPr>
            <a:xfrm rot="900000">
              <a:off x="982946" y="4959680"/>
              <a:ext cx="156683" cy="15529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정육면체 243">
              <a:extLst>
                <a:ext uri="{FF2B5EF4-FFF2-40B4-BE49-F238E27FC236}">
                  <a16:creationId xmlns:a16="http://schemas.microsoft.com/office/drawing/2014/main" id="{3AFA08F2-17AD-438C-B92A-BD155CF64DC0}"/>
                </a:ext>
              </a:extLst>
            </p:cNvPr>
            <p:cNvSpPr/>
            <p:nvPr/>
          </p:nvSpPr>
          <p:spPr>
            <a:xfrm rot="20700000" flipH="1">
              <a:off x="1203298" y="4769119"/>
              <a:ext cx="156683" cy="15529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정육면체 244">
              <a:extLst>
                <a:ext uri="{FF2B5EF4-FFF2-40B4-BE49-F238E27FC236}">
                  <a16:creationId xmlns:a16="http://schemas.microsoft.com/office/drawing/2014/main" id="{9F8C3FBA-C3C8-4E9E-A300-92745CE2F079}"/>
                </a:ext>
              </a:extLst>
            </p:cNvPr>
            <p:cNvSpPr/>
            <p:nvPr/>
          </p:nvSpPr>
          <p:spPr>
            <a:xfrm rot="900000">
              <a:off x="1090241" y="4775767"/>
              <a:ext cx="156683" cy="15529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정육면체 245">
              <a:extLst>
                <a:ext uri="{FF2B5EF4-FFF2-40B4-BE49-F238E27FC236}">
                  <a16:creationId xmlns:a16="http://schemas.microsoft.com/office/drawing/2014/main" id="{79DC5FAF-A5B2-461B-BA73-77E06EF2BEF2}"/>
                </a:ext>
              </a:extLst>
            </p:cNvPr>
            <p:cNvSpPr/>
            <p:nvPr/>
          </p:nvSpPr>
          <p:spPr>
            <a:xfrm rot="20700000" flipH="1">
              <a:off x="1028395" y="4868067"/>
              <a:ext cx="156683" cy="15529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정육면체 246">
              <a:extLst>
                <a:ext uri="{FF2B5EF4-FFF2-40B4-BE49-F238E27FC236}">
                  <a16:creationId xmlns:a16="http://schemas.microsoft.com/office/drawing/2014/main" id="{2AE1F2E4-6B20-4C8D-91B9-D6DBC90EED3E}"/>
                </a:ext>
              </a:extLst>
            </p:cNvPr>
            <p:cNvSpPr/>
            <p:nvPr/>
          </p:nvSpPr>
          <p:spPr>
            <a:xfrm rot="900000">
              <a:off x="915338" y="4874715"/>
              <a:ext cx="156683" cy="15529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정육면체 247">
              <a:extLst>
                <a:ext uri="{FF2B5EF4-FFF2-40B4-BE49-F238E27FC236}">
                  <a16:creationId xmlns:a16="http://schemas.microsoft.com/office/drawing/2014/main" id="{4A99D810-C377-4885-A092-AE71C575D76F}"/>
                </a:ext>
              </a:extLst>
            </p:cNvPr>
            <p:cNvSpPr/>
            <p:nvPr/>
          </p:nvSpPr>
          <p:spPr>
            <a:xfrm rot="20700000" flipV="1">
              <a:off x="1103282" y="4962661"/>
              <a:ext cx="156683" cy="15529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정육면체 248">
              <a:extLst>
                <a:ext uri="{FF2B5EF4-FFF2-40B4-BE49-F238E27FC236}">
                  <a16:creationId xmlns:a16="http://schemas.microsoft.com/office/drawing/2014/main" id="{21546AF0-3D2A-450B-ACBA-D0E9CE7E9ED1}"/>
                </a:ext>
              </a:extLst>
            </p:cNvPr>
            <p:cNvSpPr/>
            <p:nvPr/>
          </p:nvSpPr>
          <p:spPr>
            <a:xfrm rot="20700000" flipV="1">
              <a:off x="1254285" y="4840785"/>
              <a:ext cx="156683" cy="15529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정육면체 249">
              <a:extLst>
                <a:ext uri="{FF2B5EF4-FFF2-40B4-BE49-F238E27FC236}">
                  <a16:creationId xmlns:a16="http://schemas.microsoft.com/office/drawing/2014/main" id="{4F98BEB5-BAFC-47FE-9423-EDFE4E173AC3}"/>
                </a:ext>
              </a:extLst>
            </p:cNvPr>
            <p:cNvSpPr/>
            <p:nvPr/>
          </p:nvSpPr>
          <p:spPr>
            <a:xfrm rot="20700000" flipV="1">
              <a:off x="1087207" y="4834364"/>
              <a:ext cx="156683" cy="15529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정육면체 250">
              <a:extLst>
                <a:ext uri="{FF2B5EF4-FFF2-40B4-BE49-F238E27FC236}">
                  <a16:creationId xmlns:a16="http://schemas.microsoft.com/office/drawing/2014/main" id="{050DD87C-3F9F-44CC-83E4-EA483673B200}"/>
                </a:ext>
              </a:extLst>
            </p:cNvPr>
            <p:cNvSpPr/>
            <p:nvPr/>
          </p:nvSpPr>
          <p:spPr>
            <a:xfrm rot="20700000" flipV="1">
              <a:off x="901987" y="4750576"/>
              <a:ext cx="156683" cy="15529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1DC3F8-9A7A-49CD-A179-D156948E4371}"/>
                </a:ext>
              </a:extLst>
            </p:cNvPr>
            <p:cNvSpPr/>
            <p:nvPr/>
          </p:nvSpPr>
          <p:spPr>
            <a:xfrm>
              <a:off x="960647" y="5160046"/>
              <a:ext cx="50320" cy="7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C697C275-FADC-4AE8-8BA0-ED3E3C9AE4CE}"/>
                </a:ext>
              </a:extLst>
            </p:cNvPr>
            <p:cNvSpPr/>
            <p:nvPr/>
          </p:nvSpPr>
          <p:spPr>
            <a:xfrm>
              <a:off x="1076110" y="5159114"/>
              <a:ext cx="50320" cy="7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5971D6C-317E-4F8D-B81B-554E98E9F89D}"/>
                </a:ext>
              </a:extLst>
            </p:cNvPr>
            <p:cNvSpPr/>
            <p:nvPr/>
          </p:nvSpPr>
          <p:spPr>
            <a:xfrm>
              <a:off x="1191573" y="5158465"/>
              <a:ext cx="50320" cy="7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00C6F58B-FEFE-4687-89C2-1680316F2F85}"/>
                </a:ext>
              </a:extLst>
            </p:cNvPr>
            <p:cNvSpPr/>
            <p:nvPr/>
          </p:nvSpPr>
          <p:spPr>
            <a:xfrm>
              <a:off x="1307035" y="5158465"/>
              <a:ext cx="50320" cy="7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원호 255">
              <a:extLst>
                <a:ext uri="{FF2B5EF4-FFF2-40B4-BE49-F238E27FC236}">
                  <a16:creationId xmlns:a16="http://schemas.microsoft.com/office/drawing/2014/main" id="{484CBFD2-D68B-4811-B735-93735A4CB968}"/>
                </a:ext>
              </a:extLst>
            </p:cNvPr>
            <p:cNvSpPr/>
            <p:nvPr/>
          </p:nvSpPr>
          <p:spPr>
            <a:xfrm flipH="1">
              <a:off x="1647211" y="4063996"/>
              <a:ext cx="640080" cy="964959"/>
            </a:xfrm>
            <a:prstGeom prst="arc">
              <a:avLst>
                <a:gd name="adj1" fmla="val 15489270"/>
                <a:gd name="adj2" fmla="val 170832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6D143A76-F656-4094-8DC8-3A52B1B07D55}"/>
                </a:ext>
              </a:extLst>
            </p:cNvPr>
            <p:cNvCxnSpPr>
              <a:stCxn id="239" idx="0"/>
              <a:endCxn id="239" idx="2"/>
            </p:cNvCxnSpPr>
            <p:nvPr/>
          </p:nvCxnSpPr>
          <p:spPr>
            <a:xfrm>
              <a:off x="1962404" y="4052662"/>
              <a:ext cx="0" cy="567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419D3F88-A7FF-4266-BCCF-372EAD63D722}"/>
              </a:ext>
            </a:extLst>
          </p:cNvPr>
          <p:cNvGrpSpPr/>
          <p:nvPr/>
        </p:nvGrpSpPr>
        <p:grpSpPr>
          <a:xfrm>
            <a:off x="12008758" y="2250047"/>
            <a:ext cx="5336855" cy="6130657"/>
            <a:chOff x="-2632546" y="-2654614"/>
            <a:chExt cx="5336855" cy="6130657"/>
          </a:xfrm>
        </p:grpSpPr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B8AA8CE-F158-4CAB-A545-852B16C3F962}"/>
                </a:ext>
              </a:extLst>
            </p:cNvPr>
            <p:cNvSpPr/>
            <p:nvPr/>
          </p:nvSpPr>
          <p:spPr>
            <a:xfrm rot="10800000" flipV="1">
              <a:off x="626807" y="2377984"/>
              <a:ext cx="1794302" cy="622801"/>
            </a:xfrm>
            <a:prstGeom prst="rect">
              <a:avLst/>
            </a:prstGeom>
            <a:solidFill>
              <a:srgbClr val="97A884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0BACF8A2-EAC4-44A6-9492-FA26A9A16344}"/>
                </a:ext>
              </a:extLst>
            </p:cNvPr>
            <p:cNvSpPr/>
            <p:nvPr/>
          </p:nvSpPr>
          <p:spPr>
            <a:xfrm>
              <a:off x="1702637" y="2428384"/>
              <a:ext cx="522000" cy="522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0C5AE3EB-D2B1-49F9-B47B-443169391BAC}"/>
                </a:ext>
              </a:extLst>
            </p:cNvPr>
            <p:cNvSpPr/>
            <p:nvPr/>
          </p:nvSpPr>
          <p:spPr>
            <a:xfrm>
              <a:off x="709648" y="2428384"/>
              <a:ext cx="814310" cy="522000"/>
            </a:xfrm>
            <a:prstGeom prst="rect">
              <a:avLst/>
            </a:prstGeom>
            <a:pattFill prst="ltVert">
              <a:fgClr>
                <a:srgbClr val="00B0F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7762037-07FA-4DF9-834C-0523A8A90511}"/>
                </a:ext>
              </a:extLst>
            </p:cNvPr>
            <p:cNvSpPr txBox="1"/>
            <p:nvPr/>
          </p:nvSpPr>
          <p:spPr>
            <a:xfrm>
              <a:off x="365207" y="3106711"/>
              <a:ext cx="23391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음료 </a:t>
              </a:r>
              <a:r>
                <a:rPr lang="ko-KR" altLang="en-US" dirty="0" err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버리는곳</a:t>
              </a:r>
              <a:r>
                <a: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세척공간</a:t>
              </a:r>
            </a:p>
          </p:txBody>
        </p:sp>
        <p:sp>
          <p:nvSpPr>
            <p:cNvPr id="264" name="순서도: 가산 접합 263">
              <a:extLst>
                <a:ext uri="{FF2B5EF4-FFF2-40B4-BE49-F238E27FC236}">
                  <a16:creationId xmlns:a16="http://schemas.microsoft.com/office/drawing/2014/main" id="{0B61D752-EBE7-4BB5-8DB8-DCAD470C50EB}"/>
                </a:ext>
              </a:extLst>
            </p:cNvPr>
            <p:cNvSpPr/>
            <p:nvPr/>
          </p:nvSpPr>
          <p:spPr>
            <a:xfrm>
              <a:off x="1703507" y="2429642"/>
              <a:ext cx="522000" cy="522000"/>
            </a:xfrm>
            <a:prstGeom prst="flowChartSummingJunction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9B6C943-9031-4153-A02D-18AABEB1D1ED}"/>
                </a:ext>
              </a:extLst>
            </p:cNvPr>
            <p:cNvSpPr txBox="1"/>
            <p:nvPr/>
          </p:nvSpPr>
          <p:spPr>
            <a:xfrm>
              <a:off x="-2632546" y="-2654614"/>
              <a:ext cx="27430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음료 </a:t>
              </a:r>
              <a:r>
                <a:rPr lang="ko-KR" altLang="en-US" dirty="0" err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버리는곳</a:t>
              </a:r>
              <a:r>
                <a: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      세척공간</a:t>
              </a:r>
            </a:p>
          </p:txBody>
        </p: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F88ACB15-6CE2-4B7D-B11C-858327CAA123}"/>
              </a:ext>
            </a:extLst>
          </p:cNvPr>
          <p:cNvSpPr txBox="1"/>
          <p:nvPr/>
        </p:nvSpPr>
        <p:spPr>
          <a:xfrm>
            <a:off x="14718391" y="6609588"/>
            <a:ext cx="2893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위에서 바라본 단면</a:t>
            </a:r>
            <a:endParaRPr lang="en-US" altLang="ko-KR" sz="2800" dirty="0">
              <a:solidFill>
                <a:schemeClr val="accen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BC3C1AC-E5AE-4C29-8A04-D01CF53EA7CF}"/>
              </a:ext>
            </a:extLst>
          </p:cNvPr>
          <p:cNvCxnSpPr/>
          <p:nvPr/>
        </p:nvCxnSpPr>
        <p:spPr>
          <a:xfrm>
            <a:off x="12637156" y="2706798"/>
            <a:ext cx="260088" cy="614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5BBFCC0C-2705-4CEF-B2C8-85EF02325CB3}"/>
              </a:ext>
            </a:extLst>
          </p:cNvPr>
          <p:cNvCxnSpPr>
            <a:cxnSpLocks/>
          </p:cNvCxnSpPr>
          <p:nvPr/>
        </p:nvCxnSpPr>
        <p:spPr>
          <a:xfrm flipH="1">
            <a:off x="14101216" y="2689748"/>
            <a:ext cx="89715" cy="441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374DDE60-E3B1-4BBE-A58D-E28FA1F2DB82}"/>
              </a:ext>
            </a:extLst>
          </p:cNvPr>
          <p:cNvCxnSpPr/>
          <p:nvPr/>
        </p:nvCxnSpPr>
        <p:spPr>
          <a:xfrm>
            <a:off x="999674" y="9245643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B7E09987-7A0C-4C6C-8285-4B1D62DC28A5}"/>
              </a:ext>
            </a:extLst>
          </p:cNvPr>
          <p:cNvSpPr txBox="1"/>
          <p:nvPr/>
        </p:nvSpPr>
        <p:spPr>
          <a:xfrm>
            <a:off x="3097791" y="9346668"/>
            <a:ext cx="1221840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오직 음료 쓰레기만을 버리게 하며</a:t>
            </a:r>
            <a:r>
              <a:rPr lang="en-US" altLang="ko-KR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, 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효율적이고 빠르게 세척할 수 있습니다 </a:t>
            </a:r>
            <a:endParaRPr lang="en-US" altLang="ko-KR" sz="3200" dirty="0">
              <a:solidFill>
                <a:srgbClr val="3F9F47"/>
              </a:solidFill>
              <a:latin typeface="KoPub돋움체 Bold"/>
              <a:ea typeface="KoPub돋움체 Bold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149856" y="3086943"/>
            <a:ext cx="45719" cy="447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4557926" y="3228878"/>
            <a:ext cx="67734" cy="68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3962400" y="2841243"/>
            <a:ext cx="14542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컵홀더</a:t>
            </a:r>
            <a:r>
              <a:rPr lang="ko-KR" altLang="en-US" sz="7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빨대           </a:t>
            </a:r>
            <a:r>
              <a:rPr lang="ko-KR" altLang="en-US" sz="7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컵뚜껑</a:t>
            </a:r>
            <a:endParaRPr lang="ko-KR" altLang="en-US" sz="7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863413" y="3033964"/>
            <a:ext cx="538768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Picture 10" descr="일회용 컵 뚜껑 일러스트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795" y="3022323"/>
            <a:ext cx="484905" cy="48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93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1001">
            <a:extLst>
              <a:ext uri="{FF2B5EF4-FFF2-40B4-BE49-F238E27FC236}">
                <a16:creationId xmlns:a16="http://schemas.microsoft.com/office/drawing/2014/main" id="{81FC8B08-B5C7-40E6-A679-1B08DAC116D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-95238" y="-95238"/>
            <a:chExt cx="18476190" cy="10495238"/>
          </a:xfrm>
        </p:grpSpPr>
        <p:pic>
          <p:nvPicPr>
            <p:cNvPr id="97" name="Object 2">
              <a:extLst>
                <a:ext uri="{FF2B5EF4-FFF2-40B4-BE49-F238E27FC236}">
                  <a16:creationId xmlns:a16="http://schemas.microsoft.com/office/drawing/2014/main" id="{358E7F17-4825-4B10-9B05-DC499643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D614E2D-0140-433D-8373-05FD09B852FA}"/>
              </a:ext>
            </a:extLst>
          </p:cNvPr>
          <p:cNvGrpSpPr/>
          <p:nvPr/>
        </p:nvGrpSpPr>
        <p:grpSpPr>
          <a:xfrm rot="324067" flipH="1">
            <a:off x="8059477" y="1760226"/>
            <a:ext cx="1395919" cy="362359"/>
            <a:chOff x="4681673" y="807736"/>
            <a:chExt cx="2595650" cy="1578176"/>
          </a:xfrm>
        </p:grpSpPr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00133C07-F8A5-4A29-8858-5FC1EB619768}"/>
                </a:ext>
              </a:extLst>
            </p:cNvPr>
            <p:cNvCxnSpPr>
              <a:cxnSpLocks/>
            </p:cNvCxnSpPr>
            <p:nvPr/>
          </p:nvCxnSpPr>
          <p:spPr>
            <a:xfrm rot="324067" flipH="1">
              <a:off x="5292945" y="1066023"/>
              <a:ext cx="198437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7089CCCA-37C1-4504-BB54-E4715FF5C4A0}"/>
                </a:ext>
              </a:extLst>
            </p:cNvPr>
            <p:cNvCxnSpPr>
              <a:cxnSpLocks/>
            </p:cNvCxnSpPr>
            <p:nvPr/>
          </p:nvCxnSpPr>
          <p:spPr>
            <a:xfrm rot="324067" flipV="1">
              <a:off x="4681673" y="807736"/>
              <a:ext cx="842477" cy="157817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E3C30A6-5348-4B7F-8A09-E0CB3E763FEE}"/>
              </a:ext>
            </a:extLst>
          </p:cNvPr>
          <p:cNvGrpSpPr/>
          <p:nvPr/>
        </p:nvGrpSpPr>
        <p:grpSpPr>
          <a:xfrm flipV="1">
            <a:off x="1676400" y="4545060"/>
            <a:ext cx="659699" cy="1256658"/>
            <a:chOff x="5252552" y="1719253"/>
            <a:chExt cx="1226681" cy="5473099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9F325E8-AABB-4755-A2A5-BC8E307E6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0040" y="1719253"/>
              <a:ext cx="869193" cy="7449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E88696C6-7E7B-46A4-BE37-570539312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2552" y="1784425"/>
              <a:ext cx="430085" cy="5407927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3B223A5D-7291-4401-8985-8E03AB43EC8B}"/>
              </a:ext>
            </a:extLst>
          </p:cNvPr>
          <p:cNvSpPr txBox="1"/>
          <p:nvPr/>
        </p:nvSpPr>
        <p:spPr>
          <a:xfrm>
            <a:off x="2407498" y="5523004"/>
            <a:ext cx="4248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비전인식</a:t>
            </a:r>
            <a:r>
              <a:rPr lang="ko-KR" altLang="en-US" sz="2800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위한 다양한 센서</a:t>
            </a:r>
            <a:endParaRPr lang="en-US" altLang="ko-KR" sz="2800" dirty="0">
              <a:solidFill>
                <a:schemeClr val="accen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C963FF6-9487-44C9-86B2-CAF8696CB12F}"/>
              </a:ext>
            </a:extLst>
          </p:cNvPr>
          <p:cNvGrpSpPr/>
          <p:nvPr/>
        </p:nvGrpSpPr>
        <p:grpSpPr>
          <a:xfrm>
            <a:off x="914400" y="1405446"/>
            <a:ext cx="7696200" cy="3847530"/>
            <a:chOff x="629851" y="763140"/>
            <a:chExt cx="5352078" cy="3847530"/>
          </a:xfrm>
          <a:effectLst/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BA0E087-4B5A-451C-BBCC-8BC342D2DB43}"/>
                </a:ext>
              </a:extLst>
            </p:cNvPr>
            <p:cNvSpPr/>
            <p:nvPr/>
          </p:nvSpPr>
          <p:spPr>
            <a:xfrm>
              <a:off x="629851" y="763140"/>
              <a:ext cx="5352078" cy="3847530"/>
            </a:xfrm>
            <a:prstGeom prst="rect">
              <a:avLst/>
            </a:prstGeom>
            <a:solidFill>
              <a:srgbClr val="FDFBF9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241300" dist="50800" dir="5400000" sx="97000" sy="97000" algn="ctr" rotWithShape="0">
                <a:srgbClr val="000000">
                  <a:alpha val="3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31A062B-FF09-49AC-BFBC-155C7D1E6861}"/>
                </a:ext>
              </a:extLst>
            </p:cNvPr>
            <p:cNvGrpSpPr/>
            <p:nvPr/>
          </p:nvGrpSpPr>
          <p:grpSpPr>
            <a:xfrm>
              <a:off x="782251" y="868582"/>
              <a:ext cx="2995072" cy="293712"/>
              <a:chOff x="914400" y="1204702"/>
              <a:chExt cx="2995072" cy="281198"/>
            </a:xfrm>
          </p:grpSpPr>
          <p:sp>
            <p:nvSpPr>
              <p:cNvPr id="83" name="자유형 6">
                <a:extLst>
                  <a:ext uri="{FF2B5EF4-FFF2-40B4-BE49-F238E27FC236}">
                    <a16:creationId xmlns:a16="http://schemas.microsoft.com/office/drawing/2014/main" id="{D264EAE7-C32B-4A31-B815-05AA8DF50489}"/>
                  </a:ext>
                </a:extLst>
              </p:cNvPr>
              <p:cNvSpPr/>
              <p:nvPr/>
            </p:nvSpPr>
            <p:spPr>
              <a:xfrm>
                <a:off x="91440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자유형 7">
                <a:extLst>
                  <a:ext uri="{FF2B5EF4-FFF2-40B4-BE49-F238E27FC236}">
                    <a16:creationId xmlns:a16="http://schemas.microsoft.com/office/drawing/2014/main" id="{009A022A-7FC2-4D83-8EFC-CC0942BCF608}"/>
                  </a:ext>
                </a:extLst>
              </p:cNvPr>
              <p:cNvSpPr/>
              <p:nvPr/>
            </p:nvSpPr>
            <p:spPr>
              <a:xfrm>
                <a:off x="126592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자유형 8">
                <a:extLst>
                  <a:ext uri="{FF2B5EF4-FFF2-40B4-BE49-F238E27FC236}">
                    <a16:creationId xmlns:a16="http://schemas.microsoft.com/office/drawing/2014/main" id="{95C7AB00-50D4-442F-9CE1-75096D3FAAA1}"/>
                  </a:ext>
                </a:extLst>
              </p:cNvPr>
              <p:cNvSpPr/>
              <p:nvPr/>
            </p:nvSpPr>
            <p:spPr>
              <a:xfrm>
                <a:off x="161744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 9">
                <a:extLst>
                  <a:ext uri="{FF2B5EF4-FFF2-40B4-BE49-F238E27FC236}">
                    <a16:creationId xmlns:a16="http://schemas.microsoft.com/office/drawing/2014/main" id="{8EFF2E8C-44AF-4E6B-BA14-BF1F8C122354}"/>
                  </a:ext>
                </a:extLst>
              </p:cNvPr>
              <p:cNvSpPr/>
              <p:nvPr/>
            </p:nvSpPr>
            <p:spPr>
              <a:xfrm>
                <a:off x="196897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자유형 10">
                <a:extLst>
                  <a:ext uri="{FF2B5EF4-FFF2-40B4-BE49-F238E27FC236}">
                    <a16:creationId xmlns:a16="http://schemas.microsoft.com/office/drawing/2014/main" id="{ED2DE40B-BF6C-4911-B340-D3B4C02ECDF1}"/>
                  </a:ext>
                </a:extLst>
              </p:cNvPr>
              <p:cNvSpPr/>
              <p:nvPr/>
            </p:nvSpPr>
            <p:spPr>
              <a:xfrm>
                <a:off x="2320496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자유형 11">
                <a:extLst>
                  <a:ext uri="{FF2B5EF4-FFF2-40B4-BE49-F238E27FC236}">
                    <a16:creationId xmlns:a16="http://schemas.microsoft.com/office/drawing/2014/main" id="{95E766F1-06FF-4C21-BB2A-60915DD00C82}"/>
                  </a:ext>
                </a:extLst>
              </p:cNvPr>
              <p:cNvSpPr/>
              <p:nvPr/>
            </p:nvSpPr>
            <p:spPr>
              <a:xfrm>
                <a:off x="267202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 12">
                <a:extLst>
                  <a:ext uri="{FF2B5EF4-FFF2-40B4-BE49-F238E27FC236}">
                    <a16:creationId xmlns:a16="http://schemas.microsoft.com/office/drawing/2014/main" id="{DF2F74AB-ACD4-4BF7-AC7D-FD63DF974A91}"/>
                  </a:ext>
                </a:extLst>
              </p:cNvPr>
              <p:cNvSpPr/>
              <p:nvPr/>
            </p:nvSpPr>
            <p:spPr>
              <a:xfrm>
                <a:off x="302354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자유형 13">
                <a:extLst>
                  <a:ext uri="{FF2B5EF4-FFF2-40B4-BE49-F238E27FC236}">
                    <a16:creationId xmlns:a16="http://schemas.microsoft.com/office/drawing/2014/main" id="{DFD031DD-DF38-4CE9-B7C4-596B23091B70}"/>
                  </a:ext>
                </a:extLst>
              </p:cNvPr>
              <p:cNvSpPr/>
              <p:nvPr/>
            </p:nvSpPr>
            <p:spPr>
              <a:xfrm>
                <a:off x="337506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14">
                <a:extLst>
                  <a:ext uri="{FF2B5EF4-FFF2-40B4-BE49-F238E27FC236}">
                    <a16:creationId xmlns:a16="http://schemas.microsoft.com/office/drawing/2014/main" id="{B588F825-2B84-4C18-A530-82426536E71B}"/>
                  </a:ext>
                </a:extLst>
              </p:cNvPr>
              <p:cNvSpPr/>
              <p:nvPr/>
            </p:nvSpPr>
            <p:spPr>
              <a:xfrm>
                <a:off x="372659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53A6859-9CD5-4F2D-992C-4B7EF102F195}"/>
                </a:ext>
              </a:extLst>
            </p:cNvPr>
            <p:cNvGrpSpPr/>
            <p:nvPr/>
          </p:nvGrpSpPr>
          <p:grpSpPr>
            <a:xfrm>
              <a:off x="3888648" y="868582"/>
              <a:ext cx="1940500" cy="293712"/>
              <a:chOff x="914400" y="1204702"/>
              <a:chExt cx="1940500" cy="281198"/>
            </a:xfrm>
          </p:grpSpPr>
          <p:sp>
            <p:nvSpPr>
              <p:cNvPr id="77" name="자유형 6">
                <a:extLst>
                  <a:ext uri="{FF2B5EF4-FFF2-40B4-BE49-F238E27FC236}">
                    <a16:creationId xmlns:a16="http://schemas.microsoft.com/office/drawing/2014/main" id="{28F80D91-57DB-4FA1-BB6C-3B80D40C8507}"/>
                  </a:ext>
                </a:extLst>
              </p:cNvPr>
              <p:cNvSpPr/>
              <p:nvPr/>
            </p:nvSpPr>
            <p:spPr>
              <a:xfrm>
                <a:off x="91440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자유형 7">
                <a:extLst>
                  <a:ext uri="{FF2B5EF4-FFF2-40B4-BE49-F238E27FC236}">
                    <a16:creationId xmlns:a16="http://schemas.microsoft.com/office/drawing/2014/main" id="{37974DEE-EB30-4FE8-869D-63A746EC5392}"/>
                  </a:ext>
                </a:extLst>
              </p:cNvPr>
              <p:cNvSpPr/>
              <p:nvPr/>
            </p:nvSpPr>
            <p:spPr>
              <a:xfrm>
                <a:off x="126592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자유형 8">
                <a:extLst>
                  <a:ext uri="{FF2B5EF4-FFF2-40B4-BE49-F238E27FC236}">
                    <a16:creationId xmlns:a16="http://schemas.microsoft.com/office/drawing/2014/main" id="{6CE7BB8D-B316-4161-AD39-BF280ABA8F13}"/>
                  </a:ext>
                </a:extLst>
              </p:cNvPr>
              <p:cNvSpPr/>
              <p:nvPr/>
            </p:nvSpPr>
            <p:spPr>
              <a:xfrm>
                <a:off x="161744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자유형 9">
                <a:extLst>
                  <a:ext uri="{FF2B5EF4-FFF2-40B4-BE49-F238E27FC236}">
                    <a16:creationId xmlns:a16="http://schemas.microsoft.com/office/drawing/2014/main" id="{B9324429-0025-47DC-813D-BE187C08D880}"/>
                  </a:ext>
                </a:extLst>
              </p:cNvPr>
              <p:cNvSpPr/>
              <p:nvPr/>
            </p:nvSpPr>
            <p:spPr>
              <a:xfrm>
                <a:off x="196897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자유형 10">
                <a:extLst>
                  <a:ext uri="{FF2B5EF4-FFF2-40B4-BE49-F238E27FC236}">
                    <a16:creationId xmlns:a16="http://schemas.microsoft.com/office/drawing/2014/main" id="{92433F37-93C8-4786-A08C-1456E76488E3}"/>
                  </a:ext>
                </a:extLst>
              </p:cNvPr>
              <p:cNvSpPr/>
              <p:nvPr/>
            </p:nvSpPr>
            <p:spPr>
              <a:xfrm>
                <a:off x="2320496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자유형 11">
                <a:extLst>
                  <a:ext uri="{FF2B5EF4-FFF2-40B4-BE49-F238E27FC236}">
                    <a16:creationId xmlns:a16="http://schemas.microsoft.com/office/drawing/2014/main" id="{EC925D26-9990-442C-B0AA-1E00A4D1F2C5}"/>
                  </a:ext>
                </a:extLst>
              </p:cNvPr>
              <p:cNvSpPr/>
              <p:nvPr/>
            </p:nvSpPr>
            <p:spPr>
              <a:xfrm>
                <a:off x="267202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35ED4-2053-44FB-891B-52EEBC0C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9FB7A8-FE15-4429-870D-C93FB00E8635}"/>
              </a:ext>
            </a:extLst>
          </p:cNvPr>
          <p:cNvSpPr txBox="1"/>
          <p:nvPr/>
        </p:nvSpPr>
        <p:spPr>
          <a:xfrm>
            <a:off x="7366633" y="-90810"/>
            <a:ext cx="18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F7DB4A-F351-48FD-A04B-C50ACEB92405}"/>
              </a:ext>
            </a:extLst>
          </p:cNvPr>
          <p:cNvSpPr txBox="1"/>
          <p:nvPr/>
        </p:nvSpPr>
        <p:spPr>
          <a:xfrm>
            <a:off x="1110247" y="1715345"/>
            <a:ext cx="139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Berlin Sans FB Demi" panose="020E0802020502020306" pitchFamily="34" charset="0"/>
              </a:rPr>
              <a:t>Step 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5F1388B-3B5C-4695-8570-510ACE09DA55}"/>
              </a:ext>
            </a:extLst>
          </p:cNvPr>
          <p:cNvSpPr txBox="1"/>
          <p:nvPr/>
        </p:nvSpPr>
        <p:spPr>
          <a:xfrm>
            <a:off x="1921425" y="4136082"/>
            <a:ext cx="58224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>
                <a:latin typeface="양재난초체M" panose="02020603020101020101" pitchFamily="18" charset="-127"/>
                <a:ea typeface="양재난초체M" panose="02020603020101020101" pitchFamily="18" charset="-127"/>
              </a:rPr>
              <a:t>인식대</a:t>
            </a:r>
            <a:r>
              <a:rPr lang="ko-KR" altLang="en-US" sz="2800" b="1" dirty="0">
                <a:latin typeface="양재난초체M" panose="02020603020101020101" pitchFamily="18" charset="-127"/>
                <a:ea typeface="양재난초체M" panose="02020603020101020101" pitchFamily="18" charset="-127"/>
              </a:rPr>
              <a:t> 위에 플라스틱 컵을 올려주세요</a:t>
            </a:r>
            <a:r>
              <a:rPr lang="en-US" altLang="ko-KR" sz="2800" b="1" dirty="0">
                <a:latin typeface="양재난초체M" panose="02020603020101020101" pitchFamily="18" charset="-127"/>
                <a:ea typeface="양재난초체M" panose="02020603020101020101" pitchFamily="18" charset="-127"/>
              </a:rPr>
              <a:t>. </a:t>
            </a:r>
          </a:p>
          <a:p>
            <a:pPr algn="ctr"/>
            <a:r>
              <a:rPr lang="ko-KR" altLang="en-US" sz="2800" b="1" dirty="0">
                <a:latin typeface="양재난초체M" panose="02020603020101020101" pitchFamily="18" charset="-127"/>
                <a:ea typeface="양재난초체M" panose="02020603020101020101" pitchFamily="18" charset="-127"/>
              </a:rPr>
              <a:t>조금만 기다리면 검사가 완료된답니다</a:t>
            </a:r>
            <a:endParaRPr lang="en-US" altLang="ko-KR" sz="2800" b="1" dirty="0">
              <a:latin typeface="양재난초체M" panose="02020603020101020101" pitchFamily="18" charset="-127"/>
              <a:ea typeface="양재난초체M" panose="0202060302010102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88C0A6-1959-4072-98D0-07F4C3E81AA9}"/>
              </a:ext>
            </a:extLst>
          </p:cNvPr>
          <p:cNvSpPr txBox="1"/>
          <p:nvPr/>
        </p:nvSpPr>
        <p:spPr>
          <a:xfrm>
            <a:off x="9429919" y="1874571"/>
            <a:ext cx="827662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rgbClr val="FFC000"/>
                </a:solidFill>
                <a:latin typeface="KoPub돋움체 Bold"/>
                <a:ea typeface="KoPub돋움체 Bold"/>
              </a:rPr>
              <a:t>이 과정에서 다음과 같은 </a:t>
            </a:r>
            <a:r>
              <a:rPr lang="en-US" altLang="ko-KR" sz="3200" dirty="0">
                <a:solidFill>
                  <a:srgbClr val="FFC000"/>
                </a:solidFill>
                <a:latin typeface="KoPub돋움체 Bold"/>
                <a:ea typeface="KoPub돋움체 Bold"/>
              </a:rPr>
              <a:t>3</a:t>
            </a:r>
            <a:r>
              <a:rPr lang="ko-KR" altLang="en-US" sz="3200" dirty="0">
                <a:solidFill>
                  <a:srgbClr val="FFC000"/>
                </a:solidFill>
                <a:latin typeface="KoPub돋움체 Bold"/>
                <a:ea typeface="KoPub돋움체 Bold"/>
              </a:rPr>
              <a:t>단계 검사를 진행합니다</a:t>
            </a:r>
            <a:endParaRPr lang="en-US" altLang="ko-KR" sz="3200" dirty="0">
              <a:solidFill>
                <a:srgbClr val="FFC000"/>
              </a:solidFill>
              <a:latin typeface="KoPub돋움체 Bold"/>
              <a:ea typeface="KoPub돋움체 Bold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80040DE-F78D-499C-9B9C-E8821C013F32}"/>
              </a:ext>
            </a:extLst>
          </p:cNvPr>
          <p:cNvSpPr>
            <a:spLocks noChangeAspect="1"/>
          </p:cNvSpPr>
          <p:nvPr/>
        </p:nvSpPr>
        <p:spPr>
          <a:xfrm>
            <a:off x="3715719" y="6345451"/>
            <a:ext cx="2230399" cy="25772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E5459E6-00D0-4C4D-821A-459DF1C5F119}"/>
              </a:ext>
            </a:extLst>
          </p:cNvPr>
          <p:cNvSpPr>
            <a:spLocks noChangeAspect="1"/>
          </p:cNvSpPr>
          <p:nvPr/>
        </p:nvSpPr>
        <p:spPr>
          <a:xfrm>
            <a:off x="3713202" y="6342061"/>
            <a:ext cx="2225548" cy="537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플라스틱 인식</a:t>
            </a:r>
          </a:p>
        </p:txBody>
      </p:sp>
      <p:sp>
        <p:nvSpPr>
          <p:cNvPr id="108" name="사다리꼴 107">
            <a:extLst>
              <a:ext uri="{FF2B5EF4-FFF2-40B4-BE49-F238E27FC236}">
                <a16:creationId xmlns:a16="http://schemas.microsoft.com/office/drawing/2014/main" id="{035FA2A9-AA94-4D08-98E3-4954D4BA02C6}"/>
              </a:ext>
            </a:extLst>
          </p:cNvPr>
          <p:cNvSpPr/>
          <p:nvPr/>
        </p:nvSpPr>
        <p:spPr>
          <a:xfrm rot="10800000">
            <a:off x="4326261" y="7146998"/>
            <a:ext cx="1009313" cy="1751783"/>
          </a:xfrm>
          <a:prstGeom prst="trapezoid">
            <a:avLst>
              <a:gd name="adj" fmla="val 12190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97D5DDF-1E40-4353-873C-4DDFBCD2CBFA}"/>
              </a:ext>
            </a:extLst>
          </p:cNvPr>
          <p:cNvSpPr/>
          <p:nvPr/>
        </p:nvSpPr>
        <p:spPr>
          <a:xfrm>
            <a:off x="4587530" y="8939082"/>
            <a:ext cx="486774" cy="121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6E77AC-19BC-4E88-A380-EDB0250626F8}"/>
              </a:ext>
            </a:extLst>
          </p:cNvPr>
          <p:cNvSpPr/>
          <p:nvPr/>
        </p:nvSpPr>
        <p:spPr>
          <a:xfrm>
            <a:off x="4602045" y="6907931"/>
            <a:ext cx="486774" cy="121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14FA884-3601-4267-A654-B93AE798CD25}"/>
              </a:ext>
            </a:extLst>
          </p:cNvPr>
          <p:cNvSpPr/>
          <p:nvPr/>
        </p:nvSpPr>
        <p:spPr>
          <a:xfrm rot="5400000">
            <a:off x="3533827" y="7572113"/>
            <a:ext cx="497457" cy="118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3B48CD5-A35E-45A0-8D03-28C49AB8163F}"/>
              </a:ext>
            </a:extLst>
          </p:cNvPr>
          <p:cNvSpPr/>
          <p:nvPr/>
        </p:nvSpPr>
        <p:spPr>
          <a:xfrm rot="5400000">
            <a:off x="5630550" y="7572112"/>
            <a:ext cx="497457" cy="118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C3F9B26-A663-43E7-8355-BB9FEA456147}"/>
              </a:ext>
            </a:extLst>
          </p:cNvPr>
          <p:cNvSpPr txBox="1"/>
          <p:nvPr/>
        </p:nvSpPr>
        <p:spPr>
          <a:xfrm>
            <a:off x="6004012" y="7308416"/>
            <a:ext cx="1127232" cy="646331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/>
              <a:t>라벨 인식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카메라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3D4D42A-FDE8-4B7F-89ED-EAD7DAC31CA9}"/>
              </a:ext>
            </a:extLst>
          </p:cNvPr>
          <p:cNvSpPr txBox="1"/>
          <p:nvPr/>
        </p:nvSpPr>
        <p:spPr>
          <a:xfrm>
            <a:off x="2720157" y="7308416"/>
            <a:ext cx="105990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라벨인식 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카메라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FF3F68D-A6AF-4007-A58E-07505D64C3FD}"/>
              </a:ext>
            </a:extLst>
          </p:cNvPr>
          <p:cNvSpPr txBox="1"/>
          <p:nvPr/>
        </p:nvSpPr>
        <p:spPr>
          <a:xfrm>
            <a:off x="4283696" y="9074644"/>
            <a:ext cx="1040670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dirty="0"/>
              <a:t>NIR </a:t>
            </a:r>
            <a:r>
              <a:rPr lang="ko-KR" altLang="en-US" dirty="0"/>
              <a:t>센서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2AB40D-9D47-4BDD-B309-068E4686B36C}"/>
              </a:ext>
            </a:extLst>
          </p:cNvPr>
          <p:cNvSpPr/>
          <p:nvPr/>
        </p:nvSpPr>
        <p:spPr>
          <a:xfrm>
            <a:off x="2144520" y="6121099"/>
            <a:ext cx="5740897" cy="3322877"/>
          </a:xfrm>
          <a:custGeom>
            <a:avLst/>
            <a:gdLst>
              <a:gd name="connsiteX0" fmla="*/ 0 w 5740897"/>
              <a:gd name="connsiteY0" fmla="*/ 553824 h 3322877"/>
              <a:gd name="connsiteX1" fmla="*/ 553824 w 5740897"/>
              <a:gd name="connsiteY1" fmla="*/ 0 h 3322877"/>
              <a:gd name="connsiteX2" fmla="*/ 1225645 w 5740897"/>
              <a:gd name="connsiteY2" fmla="*/ 0 h 3322877"/>
              <a:gd name="connsiteX3" fmla="*/ 1758469 w 5740897"/>
              <a:gd name="connsiteY3" fmla="*/ 0 h 3322877"/>
              <a:gd name="connsiteX4" fmla="*/ 2244960 w 5740897"/>
              <a:gd name="connsiteY4" fmla="*/ 0 h 3322877"/>
              <a:gd name="connsiteX5" fmla="*/ 2870449 w 5740897"/>
              <a:gd name="connsiteY5" fmla="*/ 0 h 3322877"/>
              <a:gd name="connsiteX6" fmla="*/ 3403272 w 5740897"/>
              <a:gd name="connsiteY6" fmla="*/ 0 h 3322877"/>
              <a:gd name="connsiteX7" fmla="*/ 4075093 w 5740897"/>
              <a:gd name="connsiteY7" fmla="*/ 0 h 3322877"/>
              <a:gd name="connsiteX8" fmla="*/ 4561584 w 5740897"/>
              <a:gd name="connsiteY8" fmla="*/ 0 h 3322877"/>
              <a:gd name="connsiteX9" fmla="*/ 5187073 w 5740897"/>
              <a:gd name="connsiteY9" fmla="*/ 0 h 3322877"/>
              <a:gd name="connsiteX10" fmla="*/ 5740897 w 5740897"/>
              <a:gd name="connsiteY10" fmla="*/ 553824 h 3322877"/>
              <a:gd name="connsiteX11" fmla="*/ 5740897 w 5740897"/>
              <a:gd name="connsiteY11" fmla="*/ 1107631 h 3322877"/>
              <a:gd name="connsiteX12" fmla="*/ 5740897 w 5740897"/>
              <a:gd name="connsiteY12" fmla="*/ 1639286 h 3322877"/>
              <a:gd name="connsiteX13" fmla="*/ 5740897 w 5740897"/>
              <a:gd name="connsiteY13" fmla="*/ 2237398 h 3322877"/>
              <a:gd name="connsiteX14" fmla="*/ 5740897 w 5740897"/>
              <a:gd name="connsiteY14" fmla="*/ 2769053 h 3322877"/>
              <a:gd name="connsiteX15" fmla="*/ 5187073 w 5740897"/>
              <a:gd name="connsiteY15" fmla="*/ 3322877 h 3322877"/>
              <a:gd name="connsiteX16" fmla="*/ 4561584 w 5740897"/>
              <a:gd name="connsiteY16" fmla="*/ 3322877 h 3322877"/>
              <a:gd name="connsiteX17" fmla="*/ 3982428 w 5740897"/>
              <a:gd name="connsiteY17" fmla="*/ 3322877 h 3322877"/>
              <a:gd name="connsiteX18" fmla="*/ 3542270 w 5740897"/>
              <a:gd name="connsiteY18" fmla="*/ 3322877 h 3322877"/>
              <a:gd name="connsiteX19" fmla="*/ 3055778 w 5740897"/>
              <a:gd name="connsiteY19" fmla="*/ 3322877 h 3322877"/>
              <a:gd name="connsiteX20" fmla="*/ 2383957 w 5740897"/>
              <a:gd name="connsiteY20" fmla="*/ 3322877 h 3322877"/>
              <a:gd name="connsiteX21" fmla="*/ 1804801 w 5740897"/>
              <a:gd name="connsiteY21" fmla="*/ 3322877 h 3322877"/>
              <a:gd name="connsiteX22" fmla="*/ 1318310 w 5740897"/>
              <a:gd name="connsiteY22" fmla="*/ 3322877 h 3322877"/>
              <a:gd name="connsiteX23" fmla="*/ 553824 w 5740897"/>
              <a:gd name="connsiteY23" fmla="*/ 3322877 h 3322877"/>
              <a:gd name="connsiteX24" fmla="*/ 0 w 5740897"/>
              <a:gd name="connsiteY24" fmla="*/ 2769053 h 3322877"/>
              <a:gd name="connsiteX25" fmla="*/ 0 w 5740897"/>
              <a:gd name="connsiteY25" fmla="*/ 2215246 h 3322877"/>
              <a:gd name="connsiteX26" fmla="*/ 0 w 5740897"/>
              <a:gd name="connsiteY26" fmla="*/ 1705743 h 3322877"/>
              <a:gd name="connsiteX27" fmla="*/ 0 w 5740897"/>
              <a:gd name="connsiteY27" fmla="*/ 1129784 h 3322877"/>
              <a:gd name="connsiteX28" fmla="*/ 0 w 5740897"/>
              <a:gd name="connsiteY28" fmla="*/ 553824 h 332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40897" h="3322877" extrusionOk="0">
                <a:moveTo>
                  <a:pt x="0" y="553824"/>
                </a:moveTo>
                <a:cubicBezTo>
                  <a:pt x="-46788" y="219095"/>
                  <a:pt x="204134" y="16447"/>
                  <a:pt x="553824" y="0"/>
                </a:cubicBezTo>
                <a:cubicBezTo>
                  <a:pt x="727063" y="-14175"/>
                  <a:pt x="1045812" y="74125"/>
                  <a:pt x="1225645" y="0"/>
                </a:cubicBezTo>
                <a:cubicBezTo>
                  <a:pt x="1405478" y="-74125"/>
                  <a:pt x="1596406" y="34556"/>
                  <a:pt x="1758469" y="0"/>
                </a:cubicBezTo>
                <a:cubicBezTo>
                  <a:pt x="1920532" y="-34556"/>
                  <a:pt x="2037302" y="2493"/>
                  <a:pt x="2244960" y="0"/>
                </a:cubicBezTo>
                <a:cubicBezTo>
                  <a:pt x="2452618" y="-2493"/>
                  <a:pt x="2626230" y="13152"/>
                  <a:pt x="2870449" y="0"/>
                </a:cubicBezTo>
                <a:cubicBezTo>
                  <a:pt x="3114668" y="-13152"/>
                  <a:pt x="3237611" y="34332"/>
                  <a:pt x="3403272" y="0"/>
                </a:cubicBezTo>
                <a:cubicBezTo>
                  <a:pt x="3568933" y="-34332"/>
                  <a:pt x="3931392" y="40725"/>
                  <a:pt x="4075093" y="0"/>
                </a:cubicBezTo>
                <a:cubicBezTo>
                  <a:pt x="4218794" y="-40725"/>
                  <a:pt x="4379753" y="16706"/>
                  <a:pt x="4561584" y="0"/>
                </a:cubicBezTo>
                <a:cubicBezTo>
                  <a:pt x="4743415" y="-16706"/>
                  <a:pt x="4982082" y="27476"/>
                  <a:pt x="5187073" y="0"/>
                </a:cubicBezTo>
                <a:cubicBezTo>
                  <a:pt x="5522556" y="7120"/>
                  <a:pt x="5702007" y="241665"/>
                  <a:pt x="5740897" y="553824"/>
                </a:cubicBezTo>
                <a:cubicBezTo>
                  <a:pt x="5781034" y="773812"/>
                  <a:pt x="5734292" y="954286"/>
                  <a:pt x="5740897" y="1107631"/>
                </a:cubicBezTo>
                <a:cubicBezTo>
                  <a:pt x="5747502" y="1260976"/>
                  <a:pt x="5710633" y="1518177"/>
                  <a:pt x="5740897" y="1639286"/>
                </a:cubicBezTo>
                <a:cubicBezTo>
                  <a:pt x="5771161" y="1760396"/>
                  <a:pt x="5719050" y="2065953"/>
                  <a:pt x="5740897" y="2237398"/>
                </a:cubicBezTo>
                <a:cubicBezTo>
                  <a:pt x="5762744" y="2408843"/>
                  <a:pt x="5694654" y="2657897"/>
                  <a:pt x="5740897" y="2769053"/>
                </a:cubicBezTo>
                <a:cubicBezTo>
                  <a:pt x="5651381" y="3089622"/>
                  <a:pt x="5476744" y="3311701"/>
                  <a:pt x="5187073" y="3322877"/>
                </a:cubicBezTo>
                <a:cubicBezTo>
                  <a:pt x="5010481" y="3342511"/>
                  <a:pt x="4784314" y="3251173"/>
                  <a:pt x="4561584" y="3322877"/>
                </a:cubicBezTo>
                <a:cubicBezTo>
                  <a:pt x="4338854" y="3394581"/>
                  <a:pt x="4146692" y="3293201"/>
                  <a:pt x="3982428" y="3322877"/>
                </a:cubicBezTo>
                <a:cubicBezTo>
                  <a:pt x="3818164" y="3352553"/>
                  <a:pt x="3666595" y="3322669"/>
                  <a:pt x="3542270" y="3322877"/>
                </a:cubicBezTo>
                <a:cubicBezTo>
                  <a:pt x="3417945" y="3323085"/>
                  <a:pt x="3222005" y="3285778"/>
                  <a:pt x="3055778" y="3322877"/>
                </a:cubicBezTo>
                <a:cubicBezTo>
                  <a:pt x="2889551" y="3359976"/>
                  <a:pt x="2589672" y="3300101"/>
                  <a:pt x="2383957" y="3322877"/>
                </a:cubicBezTo>
                <a:cubicBezTo>
                  <a:pt x="2178242" y="3345653"/>
                  <a:pt x="1943776" y="3304475"/>
                  <a:pt x="1804801" y="3322877"/>
                </a:cubicBezTo>
                <a:cubicBezTo>
                  <a:pt x="1665826" y="3341279"/>
                  <a:pt x="1486086" y="3299684"/>
                  <a:pt x="1318310" y="3322877"/>
                </a:cubicBezTo>
                <a:cubicBezTo>
                  <a:pt x="1150534" y="3346070"/>
                  <a:pt x="713771" y="3254380"/>
                  <a:pt x="553824" y="3322877"/>
                </a:cubicBezTo>
                <a:cubicBezTo>
                  <a:pt x="241351" y="3322503"/>
                  <a:pt x="63735" y="3129794"/>
                  <a:pt x="0" y="2769053"/>
                </a:cubicBezTo>
                <a:cubicBezTo>
                  <a:pt x="-59119" y="2532208"/>
                  <a:pt x="57442" y="2386080"/>
                  <a:pt x="0" y="2215246"/>
                </a:cubicBezTo>
                <a:cubicBezTo>
                  <a:pt x="-57442" y="2044412"/>
                  <a:pt x="35520" y="1850151"/>
                  <a:pt x="0" y="1705743"/>
                </a:cubicBezTo>
                <a:cubicBezTo>
                  <a:pt x="-35520" y="1561335"/>
                  <a:pt x="50982" y="1255286"/>
                  <a:pt x="0" y="1129784"/>
                </a:cubicBezTo>
                <a:cubicBezTo>
                  <a:pt x="-50982" y="1004282"/>
                  <a:pt x="57066" y="789684"/>
                  <a:pt x="0" y="553824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518D38-466F-4A56-847C-0685E294C937}"/>
              </a:ext>
            </a:extLst>
          </p:cNvPr>
          <p:cNvSpPr txBox="1"/>
          <p:nvPr/>
        </p:nvSpPr>
        <p:spPr>
          <a:xfrm>
            <a:off x="6062190" y="6342061"/>
            <a:ext cx="1329210" cy="646331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 err="1"/>
              <a:t>오염물</a:t>
            </a:r>
            <a:r>
              <a:rPr lang="ko-KR" altLang="en-US" dirty="0"/>
              <a:t> 인식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카메라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AD24587-FCE4-4CEF-9E46-3E27E30DF432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5116114" y="6665227"/>
            <a:ext cx="946076" cy="303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38F006-4C5D-4635-BACF-6CBB81C9A902}"/>
              </a:ext>
            </a:extLst>
          </p:cNvPr>
          <p:cNvSpPr/>
          <p:nvPr/>
        </p:nvSpPr>
        <p:spPr>
          <a:xfrm>
            <a:off x="9508329" y="2686448"/>
            <a:ext cx="8470268" cy="32404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A01F2B-12A6-4552-A26A-F9C72896E5AD}"/>
              </a:ext>
            </a:extLst>
          </p:cNvPr>
          <p:cNvSpPr/>
          <p:nvPr/>
        </p:nvSpPr>
        <p:spPr>
          <a:xfrm>
            <a:off x="9990874" y="3062511"/>
            <a:ext cx="1821866" cy="533400"/>
          </a:xfrm>
          <a:prstGeom prst="roundRect">
            <a:avLst>
              <a:gd name="adj" fmla="val 4932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</a:p>
        </p:txBody>
      </p:sp>
      <p:pic>
        <p:nvPicPr>
          <p:cNvPr id="125" name="Picture 2">
            <a:extLst>
              <a:ext uri="{FF2B5EF4-FFF2-40B4-BE49-F238E27FC236}">
                <a16:creationId xmlns:a16="http://schemas.microsoft.com/office/drawing/2014/main" id="{9A19A139-6AF6-421E-B34C-3E4B75B80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874" y="3827873"/>
            <a:ext cx="7315200" cy="195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A9EF69-FDB2-486A-AEF1-1634C7B9BE5D}"/>
              </a:ext>
            </a:extLst>
          </p:cNvPr>
          <p:cNvSpPr txBox="1"/>
          <p:nvPr/>
        </p:nvSpPr>
        <p:spPr>
          <a:xfrm>
            <a:off x="11963400" y="3008515"/>
            <a:ext cx="5772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오염물</a:t>
            </a:r>
            <a:r>
              <a:rPr lang="ko-KR" altLang="en-US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인식 카메라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이미지에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딥러닝 모델 학습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적용하여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플라스틱 컵 확인 및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컵내 오염도를 검사합니다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6F5105F1-2491-4EEC-92E0-945EB7A6C7BD}"/>
              </a:ext>
            </a:extLst>
          </p:cNvPr>
          <p:cNvSpPr/>
          <p:nvPr/>
        </p:nvSpPr>
        <p:spPr>
          <a:xfrm>
            <a:off x="9483403" y="6046224"/>
            <a:ext cx="8470268" cy="32404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3BABA41-A3E3-4842-B145-466B9EC2209B}"/>
              </a:ext>
            </a:extLst>
          </p:cNvPr>
          <p:cNvSpPr/>
          <p:nvPr/>
        </p:nvSpPr>
        <p:spPr>
          <a:xfrm>
            <a:off x="9965948" y="6422287"/>
            <a:ext cx="1821866" cy="533400"/>
          </a:xfrm>
          <a:prstGeom prst="roundRect">
            <a:avLst>
              <a:gd name="adj" fmla="val 4932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F012DB2-ECB1-423D-B1BB-C8E541928797}"/>
              </a:ext>
            </a:extLst>
          </p:cNvPr>
          <p:cNvSpPr txBox="1"/>
          <p:nvPr/>
        </p:nvSpPr>
        <p:spPr>
          <a:xfrm>
            <a:off x="11938474" y="6368291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/>
              <a:t>라벨 인식 카메라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이미지에 </a:t>
            </a:r>
            <a:r>
              <a:rPr lang="ko-KR" altLang="en-US" dirty="0"/>
              <a:t>딥러닝 모델 학습</a:t>
            </a:r>
            <a:r>
              <a:rPr lang="ko-KR" altLang="en-US" dirty="0">
                <a:solidFill>
                  <a:schemeClr val="tx1"/>
                </a:solidFill>
              </a:rPr>
              <a:t>을 적용하여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플라스틱 컵의 라벨 유무를 확인합니다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5BDD399E-7F10-4D6F-993A-1F2DC4386A62}"/>
              </a:ext>
            </a:extLst>
          </p:cNvPr>
          <p:cNvCxnSpPr/>
          <p:nvPr/>
        </p:nvCxnSpPr>
        <p:spPr>
          <a:xfrm>
            <a:off x="9144000" y="1558163"/>
            <a:ext cx="0" cy="7992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A1F7A5E-62E6-481D-81B4-7C2E62040C04}"/>
              </a:ext>
            </a:extLst>
          </p:cNvPr>
          <p:cNvGrpSpPr/>
          <p:nvPr/>
        </p:nvGrpSpPr>
        <p:grpSpPr>
          <a:xfrm>
            <a:off x="10136352" y="7118135"/>
            <a:ext cx="7412231" cy="2108539"/>
            <a:chOff x="8121611" y="6721930"/>
            <a:chExt cx="8808438" cy="2505715"/>
          </a:xfrm>
        </p:grpSpPr>
        <p:pic>
          <p:nvPicPr>
            <p:cNvPr id="134" name="Picture 3">
              <a:extLst>
                <a:ext uri="{FF2B5EF4-FFF2-40B4-BE49-F238E27FC236}">
                  <a16:creationId xmlns:a16="http://schemas.microsoft.com/office/drawing/2014/main" id="{5FB8BD43-87D3-47D3-B3FC-AB6C451B4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1611" y="6757612"/>
              <a:ext cx="1285202" cy="1598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4">
              <a:extLst>
                <a:ext uri="{FF2B5EF4-FFF2-40B4-BE49-F238E27FC236}">
                  <a16:creationId xmlns:a16="http://schemas.microsoft.com/office/drawing/2014/main" id="{F36CE159-A9E9-4C15-9D9E-DC9BE0D0B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6724930"/>
              <a:ext cx="1510596" cy="178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갈매기형 수장 1">
              <a:extLst>
                <a:ext uri="{FF2B5EF4-FFF2-40B4-BE49-F238E27FC236}">
                  <a16:creationId xmlns:a16="http://schemas.microsoft.com/office/drawing/2014/main" id="{378ADAB1-73C5-430C-8D6C-F3AD7A36C006}"/>
                </a:ext>
              </a:extLst>
            </p:cNvPr>
            <p:cNvSpPr/>
            <p:nvPr/>
          </p:nvSpPr>
          <p:spPr>
            <a:xfrm>
              <a:off x="9406813" y="7277100"/>
              <a:ext cx="341585" cy="53340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7" name="갈매기형 수장 33">
              <a:extLst>
                <a:ext uri="{FF2B5EF4-FFF2-40B4-BE49-F238E27FC236}">
                  <a16:creationId xmlns:a16="http://schemas.microsoft.com/office/drawing/2014/main" id="{0D3C4B26-14F9-4D8E-8667-18C0D7DFD36B}"/>
                </a:ext>
              </a:extLst>
            </p:cNvPr>
            <p:cNvSpPr/>
            <p:nvPr/>
          </p:nvSpPr>
          <p:spPr>
            <a:xfrm>
              <a:off x="11815760" y="7277100"/>
              <a:ext cx="341585" cy="53340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8" name="사각형: 둥근 모서리 88">
              <a:extLst>
                <a:ext uri="{FF2B5EF4-FFF2-40B4-BE49-F238E27FC236}">
                  <a16:creationId xmlns:a16="http://schemas.microsoft.com/office/drawing/2014/main" id="{495443B6-C7E9-4202-AF9C-F0CEE0D2D030}"/>
                </a:ext>
              </a:extLst>
            </p:cNvPr>
            <p:cNvSpPr/>
            <p:nvPr/>
          </p:nvSpPr>
          <p:spPr>
            <a:xfrm>
              <a:off x="15421225" y="7581900"/>
              <a:ext cx="915846" cy="685748"/>
            </a:xfrm>
            <a:custGeom>
              <a:avLst/>
              <a:gdLst>
                <a:gd name="connsiteX0" fmla="*/ 0 w 915846"/>
                <a:gd name="connsiteY0" fmla="*/ 114294 h 685748"/>
                <a:gd name="connsiteX1" fmla="*/ 114294 w 915846"/>
                <a:gd name="connsiteY1" fmla="*/ 0 h 685748"/>
                <a:gd name="connsiteX2" fmla="*/ 471668 w 915846"/>
                <a:gd name="connsiteY2" fmla="*/ 0 h 685748"/>
                <a:gd name="connsiteX3" fmla="*/ 801552 w 915846"/>
                <a:gd name="connsiteY3" fmla="*/ 0 h 685748"/>
                <a:gd name="connsiteX4" fmla="*/ 915846 w 915846"/>
                <a:gd name="connsiteY4" fmla="*/ 114294 h 685748"/>
                <a:gd name="connsiteX5" fmla="*/ 915846 w 915846"/>
                <a:gd name="connsiteY5" fmla="*/ 571454 h 685748"/>
                <a:gd name="connsiteX6" fmla="*/ 801552 w 915846"/>
                <a:gd name="connsiteY6" fmla="*/ 685748 h 685748"/>
                <a:gd name="connsiteX7" fmla="*/ 457923 w 915846"/>
                <a:gd name="connsiteY7" fmla="*/ 685748 h 685748"/>
                <a:gd name="connsiteX8" fmla="*/ 114294 w 915846"/>
                <a:gd name="connsiteY8" fmla="*/ 685748 h 685748"/>
                <a:gd name="connsiteX9" fmla="*/ 0 w 915846"/>
                <a:gd name="connsiteY9" fmla="*/ 571454 h 685748"/>
                <a:gd name="connsiteX10" fmla="*/ 0 w 915846"/>
                <a:gd name="connsiteY10" fmla="*/ 114294 h 68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5846" h="685748" extrusionOk="0">
                  <a:moveTo>
                    <a:pt x="0" y="114294"/>
                  </a:moveTo>
                  <a:cubicBezTo>
                    <a:pt x="-12221" y="43633"/>
                    <a:pt x="46156" y="1882"/>
                    <a:pt x="114294" y="0"/>
                  </a:cubicBezTo>
                  <a:cubicBezTo>
                    <a:pt x="218729" y="-21015"/>
                    <a:pt x="344244" y="6612"/>
                    <a:pt x="471668" y="0"/>
                  </a:cubicBezTo>
                  <a:cubicBezTo>
                    <a:pt x="599092" y="-6612"/>
                    <a:pt x="660506" y="10097"/>
                    <a:pt x="801552" y="0"/>
                  </a:cubicBezTo>
                  <a:cubicBezTo>
                    <a:pt x="860815" y="-2112"/>
                    <a:pt x="930728" y="58282"/>
                    <a:pt x="915846" y="114294"/>
                  </a:cubicBezTo>
                  <a:cubicBezTo>
                    <a:pt x="938196" y="319938"/>
                    <a:pt x="885133" y="452660"/>
                    <a:pt x="915846" y="571454"/>
                  </a:cubicBezTo>
                  <a:cubicBezTo>
                    <a:pt x="917196" y="632380"/>
                    <a:pt x="861962" y="688132"/>
                    <a:pt x="801552" y="685748"/>
                  </a:cubicBezTo>
                  <a:cubicBezTo>
                    <a:pt x="714378" y="716957"/>
                    <a:pt x="585869" y="662690"/>
                    <a:pt x="457923" y="685748"/>
                  </a:cubicBezTo>
                  <a:cubicBezTo>
                    <a:pt x="329977" y="708806"/>
                    <a:pt x="247485" y="654349"/>
                    <a:pt x="114294" y="685748"/>
                  </a:cubicBezTo>
                  <a:cubicBezTo>
                    <a:pt x="40815" y="685156"/>
                    <a:pt x="5172" y="620394"/>
                    <a:pt x="0" y="571454"/>
                  </a:cubicBezTo>
                  <a:cubicBezTo>
                    <a:pt x="-10968" y="378545"/>
                    <a:pt x="13608" y="278007"/>
                    <a:pt x="0" y="11429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NO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9" name="사각형: 둥근 모서리 88">
              <a:extLst>
                <a:ext uri="{FF2B5EF4-FFF2-40B4-BE49-F238E27FC236}">
                  <a16:creationId xmlns:a16="http://schemas.microsoft.com/office/drawing/2014/main" id="{F03A0084-A128-41BF-AF0E-EC8BB84F9E37}"/>
                </a:ext>
              </a:extLst>
            </p:cNvPr>
            <p:cNvSpPr/>
            <p:nvPr/>
          </p:nvSpPr>
          <p:spPr>
            <a:xfrm>
              <a:off x="15421225" y="6721930"/>
              <a:ext cx="915846" cy="685748"/>
            </a:xfrm>
            <a:custGeom>
              <a:avLst/>
              <a:gdLst>
                <a:gd name="connsiteX0" fmla="*/ 0 w 915846"/>
                <a:gd name="connsiteY0" fmla="*/ 114294 h 685748"/>
                <a:gd name="connsiteX1" fmla="*/ 114294 w 915846"/>
                <a:gd name="connsiteY1" fmla="*/ 0 h 685748"/>
                <a:gd name="connsiteX2" fmla="*/ 471668 w 915846"/>
                <a:gd name="connsiteY2" fmla="*/ 0 h 685748"/>
                <a:gd name="connsiteX3" fmla="*/ 801552 w 915846"/>
                <a:gd name="connsiteY3" fmla="*/ 0 h 685748"/>
                <a:gd name="connsiteX4" fmla="*/ 915846 w 915846"/>
                <a:gd name="connsiteY4" fmla="*/ 114294 h 685748"/>
                <a:gd name="connsiteX5" fmla="*/ 915846 w 915846"/>
                <a:gd name="connsiteY5" fmla="*/ 571454 h 685748"/>
                <a:gd name="connsiteX6" fmla="*/ 801552 w 915846"/>
                <a:gd name="connsiteY6" fmla="*/ 685748 h 685748"/>
                <a:gd name="connsiteX7" fmla="*/ 457923 w 915846"/>
                <a:gd name="connsiteY7" fmla="*/ 685748 h 685748"/>
                <a:gd name="connsiteX8" fmla="*/ 114294 w 915846"/>
                <a:gd name="connsiteY8" fmla="*/ 685748 h 685748"/>
                <a:gd name="connsiteX9" fmla="*/ 0 w 915846"/>
                <a:gd name="connsiteY9" fmla="*/ 571454 h 685748"/>
                <a:gd name="connsiteX10" fmla="*/ 0 w 915846"/>
                <a:gd name="connsiteY10" fmla="*/ 114294 h 68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5846" h="685748" extrusionOk="0">
                  <a:moveTo>
                    <a:pt x="0" y="114294"/>
                  </a:moveTo>
                  <a:cubicBezTo>
                    <a:pt x="-12221" y="43633"/>
                    <a:pt x="46156" y="1882"/>
                    <a:pt x="114294" y="0"/>
                  </a:cubicBezTo>
                  <a:cubicBezTo>
                    <a:pt x="218729" y="-21015"/>
                    <a:pt x="344244" y="6612"/>
                    <a:pt x="471668" y="0"/>
                  </a:cubicBezTo>
                  <a:cubicBezTo>
                    <a:pt x="599092" y="-6612"/>
                    <a:pt x="660506" y="10097"/>
                    <a:pt x="801552" y="0"/>
                  </a:cubicBezTo>
                  <a:cubicBezTo>
                    <a:pt x="860815" y="-2112"/>
                    <a:pt x="930728" y="58282"/>
                    <a:pt x="915846" y="114294"/>
                  </a:cubicBezTo>
                  <a:cubicBezTo>
                    <a:pt x="938196" y="319938"/>
                    <a:pt x="885133" y="452660"/>
                    <a:pt x="915846" y="571454"/>
                  </a:cubicBezTo>
                  <a:cubicBezTo>
                    <a:pt x="917196" y="632380"/>
                    <a:pt x="861962" y="688132"/>
                    <a:pt x="801552" y="685748"/>
                  </a:cubicBezTo>
                  <a:cubicBezTo>
                    <a:pt x="714378" y="716957"/>
                    <a:pt x="585869" y="662690"/>
                    <a:pt x="457923" y="685748"/>
                  </a:cubicBezTo>
                  <a:cubicBezTo>
                    <a:pt x="329977" y="708806"/>
                    <a:pt x="247485" y="654349"/>
                    <a:pt x="114294" y="685748"/>
                  </a:cubicBezTo>
                  <a:cubicBezTo>
                    <a:pt x="40815" y="685156"/>
                    <a:pt x="5172" y="620394"/>
                    <a:pt x="0" y="571454"/>
                  </a:cubicBezTo>
                  <a:cubicBezTo>
                    <a:pt x="-10968" y="378545"/>
                    <a:pt x="13608" y="278007"/>
                    <a:pt x="0" y="11429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Label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78258F67-A5EC-4013-B4D3-82734CDDD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93568" y="7064804"/>
              <a:ext cx="827657" cy="342874"/>
            </a:xfrm>
            <a:prstGeom prst="straightConnector1">
              <a:avLst/>
            </a:prstGeom>
            <a:ln w="508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35E5169F-A662-4852-86B8-DD237A54E590}"/>
                </a:ext>
              </a:extLst>
            </p:cNvPr>
            <p:cNvCxnSpPr>
              <a:cxnSpLocks/>
            </p:cNvCxnSpPr>
            <p:nvPr/>
          </p:nvCxnSpPr>
          <p:spPr>
            <a:xfrm>
              <a:off x="14593568" y="7615535"/>
              <a:ext cx="827657" cy="309239"/>
            </a:xfrm>
            <a:prstGeom prst="straightConnector1">
              <a:avLst/>
            </a:prstGeom>
            <a:ln w="508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A5C88B7-75C3-4A27-8B89-E55B4895AC82}"/>
                </a:ext>
              </a:extLst>
            </p:cNvPr>
            <p:cNvSpPr txBox="1"/>
            <p:nvPr/>
          </p:nvSpPr>
          <p:spPr>
            <a:xfrm>
              <a:off x="8416212" y="85725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Image</a:t>
              </a:r>
              <a:endParaRPr lang="ko-KR" alt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52B7586-64DF-49E5-91D3-E74E44CCB320}"/>
                </a:ext>
              </a:extLst>
            </p:cNvPr>
            <p:cNvSpPr txBox="1"/>
            <p:nvPr/>
          </p:nvSpPr>
          <p:spPr>
            <a:xfrm>
              <a:off x="10221973" y="8459568"/>
              <a:ext cx="1259483" cy="768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  Deep</a:t>
              </a:r>
            </a:p>
            <a:p>
              <a:r>
                <a:rPr lang="en-US" altLang="ko-KR" dirty="0"/>
                <a:t>Learning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779AC26-0E91-4FAC-A074-66D09CA32049}"/>
                </a:ext>
              </a:extLst>
            </p:cNvPr>
            <p:cNvSpPr txBox="1"/>
            <p:nvPr/>
          </p:nvSpPr>
          <p:spPr>
            <a:xfrm>
              <a:off x="12718151" y="8401371"/>
              <a:ext cx="1868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Comparing</a:t>
              </a:r>
            </a:p>
            <a:p>
              <a:r>
                <a:rPr lang="en-US" altLang="ko-KR" dirty="0"/>
                <a:t> With Data</a:t>
              </a:r>
              <a:endParaRPr lang="ko-KR" alt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CFD1D4E-4F1A-4EA7-9E99-4D2478DCB9E2}"/>
                </a:ext>
              </a:extLst>
            </p:cNvPr>
            <p:cNvSpPr txBox="1"/>
            <p:nvPr/>
          </p:nvSpPr>
          <p:spPr>
            <a:xfrm>
              <a:off x="15163800" y="8584168"/>
              <a:ext cx="1766249" cy="438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Classification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0974A15-BB67-4B6B-B6FA-58A737217F4E}"/>
                </a:ext>
              </a:extLst>
            </p:cNvPr>
            <p:cNvSpPr/>
            <p:nvPr/>
          </p:nvSpPr>
          <p:spPr>
            <a:xfrm>
              <a:off x="12268200" y="6988604"/>
              <a:ext cx="2231259" cy="11266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7" name="Picture 5">
            <a:extLst>
              <a:ext uri="{FF2B5EF4-FFF2-40B4-BE49-F238E27FC236}">
                <a16:creationId xmlns:a16="http://schemas.microsoft.com/office/drawing/2014/main" id="{F6ABEE05-0D03-4B35-8A51-C1B239473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288" y="6463669"/>
            <a:ext cx="1721300" cy="2458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A35B6A4F-AE7F-4DA9-9CFC-F4780C63A9D3}"/>
              </a:ext>
            </a:extLst>
          </p:cNvPr>
          <p:cNvCxnSpPr/>
          <p:nvPr/>
        </p:nvCxnSpPr>
        <p:spPr>
          <a:xfrm>
            <a:off x="999674" y="1168443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05A737A-042B-4671-9C28-DF3DC7E39D0E}"/>
              </a:ext>
            </a:extLst>
          </p:cNvPr>
          <p:cNvSpPr txBox="1"/>
          <p:nvPr/>
        </p:nvSpPr>
        <p:spPr>
          <a:xfrm>
            <a:off x="6895158" y="419100"/>
            <a:ext cx="459132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‘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나누미</a:t>
            </a:r>
            <a:r>
              <a:rPr lang="en-US" altLang="ko-KR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’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의 사용방법과 원리</a:t>
            </a:r>
            <a:endParaRPr lang="en-US" altLang="ko-KR" sz="3200" dirty="0">
              <a:solidFill>
                <a:srgbClr val="3F9F47"/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3406161" y="2024799"/>
            <a:ext cx="3057531" cy="1932991"/>
            <a:chOff x="1476101" y="2218437"/>
            <a:chExt cx="3057531" cy="1932991"/>
          </a:xfrm>
        </p:grpSpPr>
        <p:sp>
          <p:nvSpPr>
            <p:cNvPr id="73" name="정육면체 72"/>
            <p:cNvSpPr/>
            <p:nvPr/>
          </p:nvSpPr>
          <p:spPr>
            <a:xfrm>
              <a:off x="1476101" y="2218437"/>
              <a:ext cx="1642533" cy="1932991"/>
            </a:xfrm>
            <a:prstGeom prst="cube">
              <a:avLst>
                <a:gd name="adj" fmla="val 40457"/>
              </a:avLst>
            </a:prstGeom>
            <a:solidFill>
              <a:srgbClr val="7F7F7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Picture 16" descr="hand holding plastic cup illustration 이미지 검색결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1" t="33541" r="34590" b="22123"/>
            <a:stretch/>
          </p:blipFill>
          <p:spPr bwMode="auto">
            <a:xfrm flipH="1">
              <a:off x="3665794" y="3009901"/>
              <a:ext cx="867838" cy="6845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2" name="평행 사변형 91"/>
            <p:cNvSpPr/>
            <p:nvPr/>
          </p:nvSpPr>
          <p:spPr>
            <a:xfrm rot="8102243" flipH="1" flipV="1">
              <a:off x="2209673" y="2610028"/>
              <a:ext cx="1165925" cy="236091"/>
            </a:xfrm>
            <a:prstGeom prst="parallelogram">
              <a:avLst>
                <a:gd name="adj" fmla="val 10008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i="1" dirty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플라스틱 인식</a:t>
              </a:r>
            </a:p>
          </p:txBody>
        </p:sp>
        <p:sp>
          <p:nvSpPr>
            <p:cNvPr id="94" name="오른쪽 화살표 93"/>
            <p:cNvSpPr/>
            <p:nvPr/>
          </p:nvSpPr>
          <p:spPr>
            <a:xfrm rot="10800000">
              <a:off x="2763973" y="3223547"/>
              <a:ext cx="879227" cy="2123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/>
            <p:cNvCxnSpPr/>
            <p:nvPr/>
          </p:nvCxnSpPr>
          <p:spPr>
            <a:xfrm flipH="1">
              <a:off x="2454114" y="3492500"/>
              <a:ext cx="664520" cy="199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C287BDFE-E674-49AC-9662-3EAB9BD4EFF2}"/>
              </a:ext>
            </a:extLst>
          </p:cNvPr>
          <p:cNvSpPr txBox="1"/>
          <p:nvPr/>
        </p:nvSpPr>
        <p:spPr>
          <a:xfrm>
            <a:off x="14249744" y="9370830"/>
            <a:ext cx="335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</a:t>
            </a: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출처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Cornell University, </a:t>
            </a:r>
            <a:r>
              <a:rPr lang="en-US" altLang="ko-KR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SagiEppel</a:t>
            </a: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2017, p.2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185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그룹 1001">
            <a:extLst>
              <a:ext uri="{FF2B5EF4-FFF2-40B4-BE49-F238E27FC236}">
                <a16:creationId xmlns:a16="http://schemas.microsoft.com/office/drawing/2014/main" id="{263FEEB3-7357-4642-9184-606EF19CB17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-95238" y="-95238"/>
            <a:chExt cx="18476190" cy="10495238"/>
          </a:xfrm>
        </p:grpSpPr>
        <p:pic>
          <p:nvPicPr>
            <p:cNvPr id="120" name="Object 2">
              <a:extLst>
                <a:ext uri="{FF2B5EF4-FFF2-40B4-BE49-F238E27FC236}">
                  <a16:creationId xmlns:a16="http://schemas.microsoft.com/office/drawing/2014/main" id="{70EFB1CF-CE37-45B4-BF7F-BD78ED12F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B6CEFD29-8579-47A5-84A3-CA365C3C4DA5}"/>
              </a:ext>
            </a:extLst>
          </p:cNvPr>
          <p:cNvGrpSpPr/>
          <p:nvPr/>
        </p:nvGrpSpPr>
        <p:grpSpPr>
          <a:xfrm flipV="1">
            <a:off x="10298357" y="4570975"/>
            <a:ext cx="659699" cy="1256658"/>
            <a:chOff x="5252552" y="1719253"/>
            <a:chExt cx="1226681" cy="5473099"/>
          </a:xfrm>
        </p:grpSpPr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F280FFFC-163C-483B-8D68-F1F6310320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0040" y="1719253"/>
              <a:ext cx="869193" cy="7449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C9FC171C-62F1-4ABC-84E4-FC82BB74D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2552" y="1784425"/>
              <a:ext cx="430085" cy="5407927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76E9464-888E-4527-980E-A935D038907F}"/>
              </a:ext>
            </a:extLst>
          </p:cNvPr>
          <p:cNvSpPr txBox="1"/>
          <p:nvPr/>
        </p:nvSpPr>
        <p:spPr>
          <a:xfrm>
            <a:off x="2672501" y="7305617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35ED4-2053-44FB-891B-52EEBC0C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9FB7A8-FE15-4429-870D-C93FB00E8635}"/>
              </a:ext>
            </a:extLst>
          </p:cNvPr>
          <p:cNvSpPr txBox="1"/>
          <p:nvPr/>
        </p:nvSpPr>
        <p:spPr>
          <a:xfrm>
            <a:off x="7366633" y="-90810"/>
            <a:ext cx="18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38F006-4C5D-4635-BACF-6CBB81C9A902}"/>
              </a:ext>
            </a:extLst>
          </p:cNvPr>
          <p:cNvSpPr/>
          <p:nvPr/>
        </p:nvSpPr>
        <p:spPr>
          <a:xfrm>
            <a:off x="838211" y="2095389"/>
            <a:ext cx="7848589" cy="349778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A01F2B-12A6-4552-A26A-F9C72896E5AD}"/>
              </a:ext>
            </a:extLst>
          </p:cNvPr>
          <p:cNvSpPr/>
          <p:nvPr/>
        </p:nvSpPr>
        <p:spPr>
          <a:xfrm>
            <a:off x="1320756" y="2471452"/>
            <a:ext cx="1821866" cy="533400"/>
          </a:xfrm>
          <a:prstGeom prst="roundRect">
            <a:avLst>
              <a:gd name="adj" fmla="val 4932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9EF69-FDB2-486A-AEF1-1634C7B9BE5D}"/>
              </a:ext>
            </a:extLst>
          </p:cNvPr>
          <p:cNvSpPr txBox="1"/>
          <p:nvPr/>
        </p:nvSpPr>
        <p:spPr>
          <a:xfrm>
            <a:off x="3293282" y="2417456"/>
            <a:ext cx="466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NIR </a:t>
            </a:r>
            <a:r>
              <a:rPr lang="ko-KR" altLang="en-US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센서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통해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파장대별 흡수율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측정하여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플라스틱 재질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PET/PP/PS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 하나로 분류합니다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5BDD399E-7F10-4D6F-993A-1F2DC4386A62}"/>
              </a:ext>
            </a:extLst>
          </p:cNvPr>
          <p:cNvCxnSpPr>
            <a:cxnSpLocks/>
          </p:cNvCxnSpPr>
          <p:nvPr/>
        </p:nvCxnSpPr>
        <p:spPr>
          <a:xfrm>
            <a:off x="9144000" y="1195980"/>
            <a:ext cx="0" cy="5250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AF87EAA-6B75-46C9-A6DE-356BB612FF43}"/>
              </a:ext>
            </a:extLst>
          </p:cNvPr>
          <p:cNvSpPr txBox="1"/>
          <p:nvPr/>
        </p:nvSpPr>
        <p:spPr>
          <a:xfrm>
            <a:off x="1839231" y="1320843"/>
            <a:ext cx="58945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rgbClr val="FFC000"/>
                </a:solidFill>
                <a:latin typeface="KoPub돋움체 Bold"/>
                <a:ea typeface="KoPub돋움체 Bold"/>
              </a:rPr>
              <a:t>마지막 </a:t>
            </a:r>
            <a:r>
              <a:rPr lang="en-US" altLang="ko-KR" sz="3200" dirty="0">
                <a:solidFill>
                  <a:srgbClr val="FFC000"/>
                </a:solidFill>
                <a:latin typeface="KoPub돋움체 Bold"/>
                <a:ea typeface="KoPub돋움체 Bold"/>
              </a:rPr>
              <a:t>3</a:t>
            </a:r>
            <a:r>
              <a:rPr lang="ko-KR" altLang="en-US" sz="3200" dirty="0">
                <a:solidFill>
                  <a:srgbClr val="FFC000"/>
                </a:solidFill>
                <a:latin typeface="KoPub돋움체 Bold"/>
                <a:ea typeface="KoPub돋움체 Bold"/>
              </a:rPr>
              <a:t>단계 검사는 다음과 같아요</a:t>
            </a:r>
            <a:endParaRPr lang="en-US" altLang="ko-KR" sz="3200" dirty="0">
              <a:solidFill>
                <a:srgbClr val="FFC000"/>
              </a:solidFill>
              <a:latin typeface="KoPub돋움체 Bold"/>
              <a:ea typeface="KoPub돋움체 Bold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3224459A-66A8-4AF7-B1A8-7F1B132C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19" y="3042533"/>
            <a:ext cx="2628577" cy="1927384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CB1E1A42-E640-4669-ACFD-F17A0E03DCFC}"/>
              </a:ext>
            </a:extLst>
          </p:cNvPr>
          <p:cNvSpPr/>
          <p:nvPr/>
        </p:nvSpPr>
        <p:spPr>
          <a:xfrm>
            <a:off x="1837669" y="4145603"/>
            <a:ext cx="498120" cy="4531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0" dist="762000" dir="9000000" algn="r" rotWithShape="0">
              <a:prstClr val="black">
                <a:alpha val="25000"/>
              </a:prstClr>
            </a:outerShdw>
          </a:effectLst>
          <a:scene3d>
            <a:camera prst="orthographicFront">
              <a:rot lat="19200000" lon="18000000" rev="3600000"/>
            </a:camera>
            <a:lightRig rig="threePt" dir="t"/>
          </a:scene3d>
          <a:sp3d prstMaterial="matte">
            <a:bevelB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" name="Picture 2" descr="plastic cup png 이미지 검색결과">
            <a:extLst>
              <a:ext uri="{FF2B5EF4-FFF2-40B4-BE49-F238E27FC236}">
                <a16:creationId xmlns:a16="http://schemas.microsoft.com/office/drawing/2014/main" id="{18B19837-C039-4CD2-A119-CE907E485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93" y="3385854"/>
            <a:ext cx="811956" cy="10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0E24F8E-5280-41C0-8458-3CF130449D17}"/>
              </a:ext>
            </a:extLst>
          </p:cNvPr>
          <p:cNvSpPr/>
          <p:nvPr/>
        </p:nvSpPr>
        <p:spPr>
          <a:xfrm>
            <a:off x="7086624" y="3238389"/>
            <a:ext cx="632338" cy="452958"/>
          </a:xfrm>
          <a:custGeom>
            <a:avLst/>
            <a:gdLst>
              <a:gd name="connsiteX0" fmla="*/ 0 w 632338"/>
              <a:gd name="connsiteY0" fmla="*/ 75495 h 452958"/>
              <a:gd name="connsiteX1" fmla="*/ 75495 w 632338"/>
              <a:gd name="connsiteY1" fmla="*/ 0 h 452958"/>
              <a:gd name="connsiteX2" fmla="*/ 556843 w 632338"/>
              <a:gd name="connsiteY2" fmla="*/ 0 h 452958"/>
              <a:gd name="connsiteX3" fmla="*/ 632338 w 632338"/>
              <a:gd name="connsiteY3" fmla="*/ 75495 h 452958"/>
              <a:gd name="connsiteX4" fmla="*/ 632338 w 632338"/>
              <a:gd name="connsiteY4" fmla="*/ 377463 h 452958"/>
              <a:gd name="connsiteX5" fmla="*/ 556843 w 632338"/>
              <a:gd name="connsiteY5" fmla="*/ 452958 h 452958"/>
              <a:gd name="connsiteX6" fmla="*/ 75495 w 632338"/>
              <a:gd name="connsiteY6" fmla="*/ 452958 h 452958"/>
              <a:gd name="connsiteX7" fmla="*/ 0 w 632338"/>
              <a:gd name="connsiteY7" fmla="*/ 377463 h 452958"/>
              <a:gd name="connsiteX8" fmla="*/ 0 w 632338"/>
              <a:gd name="connsiteY8" fmla="*/ 75495 h 45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338" h="452958" extrusionOk="0">
                <a:moveTo>
                  <a:pt x="0" y="75495"/>
                </a:moveTo>
                <a:cubicBezTo>
                  <a:pt x="-6664" y="29690"/>
                  <a:pt x="22697" y="4167"/>
                  <a:pt x="75495" y="0"/>
                </a:cubicBezTo>
                <a:cubicBezTo>
                  <a:pt x="177284" y="-4387"/>
                  <a:pt x="366948" y="10816"/>
                  <a:pt x="556843" y="0"/>
                </a:cubicBezTo>
                <a:cubicBezTo>
                  <a:pt x="593707" y="-3674"/>
                  <a:pt x="631607" y="35300"/>
                  <a:pt x="632338" y="75495"/>
                </a:cubicBezTo>
                <a:cubicBezTo>
                  <a:pt x="643460" y="181429"/>
                  <a:pt x="626781" y="282656"/>
                  <a:pt x="632338" y="377463"/>
                </a:cubicBezTo>
                <a:cubicBezTo>
                  <a:pt x="633545" y="416673"/>
                  <a:pt x="587518" y="451270"/>
                  <a:pt x="556843" y="452958"/>
                </a:cubicBezTo>
                <a:cubicBezTo>
                  <a:pt x="450351" y="504714"/>
                  <a:pt x="294531" y="429881"/>
                  <a:pt x="75495" y="452958"/>
                </a:cubicBezTo>
                <a:cubicBezTo>
                  <a:pt x="31734" y="456375"/>
                  <a:pt x="-824" y="418202"/>
                  <a:pt x="0" y="377463"/>
                </a:cubicBezTo>
                <a:cubicBezTo>
                  <a:pt x="-14982" y="290364"/>
                  <a:pt x="540" y="211082"/>
                  <a:pt x="0" y="75495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PET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DB4AC4-F49D-4D8F-AF15-83C9AC1DE40D}"/>
              </a:ext>
            </a:extLst>
          </p:cNvPr>
          <p:cNvSpPr txBox="1"/>
          <p:nvPr/>
        </p:nvSpPr>
        <p:spPr>
          <a:xfrm>
            <a:off x="1256584" y="4806295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검사할 물체에 </a:t>
            </a:r>
            <a:endParaRPr lang="en-US" altLang="ko-KR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근접하여 센서 부착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0CA673-E5B5-496D-9206-6ADF27B316C1}"/>
              </a:ext>
            </a:extLst>
          </p:cNvPr>
          <p:cNvSpPr txBox="1"/>
          <p:nvPr/>
        </p:nvSpPr>
        <p:spPr>
          <a:xfrm>
            <a:off x="4142693" y="4896980"/>
            <a:ext cx="1991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1550~1950nm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파장 </a:t>
            </a:r>
            <a:endParaRPr lang="en-US" altLang="ko-KR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범위 내 흡수율 측정</a:t>
            </a:r>
            <a:endParaRPr lang="en-US" altLang="ko-KR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37AA9FB-D51D-4800-B3C0-1FC78BA4890B}"/>
              </a:ext>
            </a:extLst>
          </p:cNvPr>
          <p:cNvCxnSpPr>
            <a:cxnSpLocks/>
          </p:cNvCxnSpPr>
          <p:nvPr/>
        </p:nvCxnSpPr>
        <p:spPr>
          <a:xfrm flipV="1">
            <a:off x="6405199" y="3665514"/>
            <a:ext cx="563387" cy="151986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785D1FC6-30ED-4364-9158-5A8EACB15C91}"/>
              </a:ext>
            </a:extLst>
          </p:cNvPr>
          <p:cNvCxnSpPr>
            <a:cxnSpLocks/>
          </p:cNvCxnSpPr>
          <p:nvPr/>
        </p:nvCxnSpPr>
        <p:spPr>
          <a:xfrm>
            <a:off x="6393305" y="4075658"/>
            <a:ext cx="575281" cy="1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D8A4EF7D-897D-4595-9BA5-01FF8604FD48}"/>
              </a:ext>
            </a:extLst>
          </p:cNvPr>
          <p:cNvCxnSpPr>
            <a:cxnSpLocks/>
          </p:cNvCxnSpPr>
          <p:nvPr/>
        </p:nvCxnSpPr>
        <p:spPr>
          <a:xfrm>
            <a:off x="6343035" y="4253213"/>
            <a:ext cx="625551" cy="166014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DBA6702-31BD-42EB-BC5D-107683BF8ADF}"/>
              </a:ext>
            </a:extLst>
          </p:cNvPr>
          <p:cNvSpPr txBox="1"/>
          <p:nvPr/>
        </p:nvSpPr>
        <p:spPr>
          <a:xfrm>
            <a:off x="6658637" y="4871843"/>
            <a:ext cx="1555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최종적으로</a:t>
            </a:r>
            <a:endParaRPr lang="en-US" altLang="ko-KR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재질 분류</a:t>
            </a:r>
            <a:endParaRPr lang="en-US" altLang="ko-KR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4" name="갈매기형 수장 1">
            <a:extLst>
              <a:ext uri="{FF2B5EF4-FFF2-40B4-BE49-F238E27FC236}">
                <a16:creationId xmlns:a16="http://schemas.microsoft.com/office/drawing/2014/main" id="{13B2F378-E898-4629-8E82-160B9D11FB1C}"/>
              </a:ext>
            </a:extLst>
          </p:cNvPr>
          <p:cNvSpPr/>
          <p:nvPr/>
        </p:nvSpPr>
        <p:spPr>
          <a:xfrm>
            <a:off x="2901834" y="3854578"/>
            <a:ext cx="341585" cy="5334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DD581CCE-EBB2-4751-81DE-C6F9F70BF68C}"/>
              </a:ext>
            </a:extLst>
          </p:cNvPr>
          <p:cNvSpPr/>
          <p:nvPr/>
        </p:nvSpPr>
        <p:spPr>
          <a:xfrm>
            <a:off x="7086624" y="3760361"/>
            <a:ext cx="632338" cy="452958"/>
          </a:xfrm>
          <a:custGeom>
            <a:avLst/>
            <a:gdLst>
              <a:gd name="connsiteX0" fmla="*/ 0 w 632338"/>
              <a:gd name="connsiteY0" fmla="*/ 75495 h 452958"/>
              <a:gd name="connsiteX1" fmla="*/ 75495 w 632338"/>
              <a:gd name="connsiteY1" fmla="*/ 0 h 452958"/>
              <a:gd name="connsiteX2" fmla="*/ 556843 w 632338"/>
              <a:gd name="connsiteY2" fmla="*/ 0 h 452958"/>
              <a:gd name="connsiteX3" fmla="*/ 632338 w 632338"/>
              <a:gd name="connsiteY3" fmla="*/ 75495 h 452958"/>
              <a:gd name="connsiteX4" fmla="*/ 632338 w 632338"/>
              <a:gd name="connsiteY4" fmla="*/ 377463 h 452958"/>
              <a:gd name="connsiteX5" fmla="*/ 556843 w 632338"/>
              <a:gd name="connsiteY5" fmla="*/ 452958 h 452958"/>
              <a:gd name="connsiteX6" fmla="*/ 75495 w 632338"/>
              <a:gd name="connsiteY6" fmla="*/ 452958 h 452958"/>
              <a:gd name="connsiteX7" fmla="*/ 0 w 632338"/>
              <a:gd name="connsiteY7" fmla="*/ 377463 h 452958"/>
              <a:gd name="connsiteX8" fmla="*/ 0 w 632338"/>
              <a:gd name="connsiteY8" fmla="*/ 75495 h 45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338" h="452958" extrusionOk="0">
                <a:moveTo>
                  <a:pt x="0" y="75495"/>
                </a:moveTo>
                <a:cubicBezTo>
                  <a:pt x="-6664" y="29690"/>
                  <a:pt x="22697" y="4167"/>
                  <a:pt x="75495" y="0"/>
                </a:cubicBezTo>
                <a:cubicBezTo>
                  <a:pt x="177284" y="-4387"/>
                  <a:pt x="366948" y="10816"/>
                  <a:pt x="556843" y="0"/>
                </a:cubicBezTo>
                <a:cubicBezTo>
                  <a:pt x="593707" y="-3674"/>
                  <a:pt x="631607" y="35300"/>
                  <a:pt x="632338" y="75495"/>
                </a:cubicBezTo>
                <a:cubicBezTo>
                  <a:pt x="643460" y="181429"/>
                  <a:pt x="626781" y="282656"/>
                  <a:pt x="632338" y="377463"/>
                </a:cubicBezTo>
                <a:cubicBezTo>
                  <a:pt x="633545" y="416673"/>
                  <a:pt x="587518" y="451270"/>
                  <a:pt x="556843" y="452958"/>
                </a:cubicBezTo>
                <a:cubicBezTo>
                  <a:pt x="450351" y="504714"/>
                  <a:pt x="294531" y="429881"/>
                  <a:pt x="75495" y="452958"/>
                </a:cubicBezTo>
                <a:cubicBezTo>
                  <a:pt x="31734" y="456375"/>
                  <a:pt x="-824" y="418202"/>
                  <a:pt x="0" y="377463"/>
                </a:cubicBezTo>
                <a:cubicBezTo>
                  <a:pt x="-14982" y="290364"/>
                  <a:pt x="540" y="211082"/>
                  <a:pt x="0" y="75495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PP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A26B9AE5-F8CB-4186-891F-26E4BE0D877C}"/>
              </a:ext>
            </a:extLst>
          </p:cNvPr>
          <p:cNvSpPr/>
          <p:nvPr/>
        </p:nvSpPr>
        <p:spPr>
          <a:xfrm>
            <a:off x="7086624" y="4282333"/>
            <a:ext cx="632338" cy="452958"/>
          </a:xfrm>
          <a:custGeom>
            <a:avLst/>
            <a:gdLst>
              <a:gd name="connsiteX0" fmla="*/ 0 w 632338"/>
              <a:gd name="connsiteY0" fmla="*/ 75495 h 452958"/>
              <a:gd name="connsiteX1" fmla="*/ 75495 w 632338"/>
              <a:gd name="connsiteY1" fmla="*/ 0 h 452958"/>
              <a:gd name="connsiteX2" fmla="*/ 556843 w 632338"/>
              <a:gd name="connsiteY2" fmla="*/ 0 h 452958"/>
              <a:gd name="connsiteX3" fmla="*/ 632338 w 632338"/>
              <a:gd name="connsiteY3" fmla="*/ 75495 h 452958"/>
              <a:gd name="connsiteX4" fmla="*/ 632338 w 632338"/>
              <a:gd name="connsiteY4" fmla="*/ 377463 h 452958"/>
              <a:gd name="connsiteX5" fmla="*/ 556843 w 632338"/>
              <a:gd name="connsiteY5" fmla="*/ 452958 h 452958"/>
              <a:gd name="connsiteX6" fmla="*/ 75495 w 632338"/>
              <a:gd name="connsiteY6" fmla="*/ 452958 h 452958"/>
              <a:gd name="connsiteX7" fmla="*/ 0 w 632338"/>
              <a:gd name="connsiteY7" fmla="*/ 377463 h 452958"/>
              <a:gd name="connsiteX8" fmla="*/ 0 w 632338"/>
              <a:gd name="connsiteY8" fmla="*/ 75495 h 45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338" h="452958" extrusionOk="0">
                <a:moveTo>
                  <a:pt x="0" y="75495"/>
                </a:moveTo>
                <a:cubicBezTo>
                  <a:pt x="-6664" y="29690"/>
                  <a:pt x="22697" y="4167"/>
                  <a:pt x="75495" y="0"/>
                </a:cubicBezTo>
                <a:cubicBezTo>
                  <a:pt x="177284" y="-4387"/>
                  <a:pt x="366948" y="10816"/>
                  <a:pt x="556843" y="0"/>
                </a:cubicBezTo>
                <a:cubicBezTo>
                  <a:pt x="593707" y="-3674"/>
                  <a:pt x="631607" y="35300"/>
                  <a:pt x="632338" y="75495"/>
                </a:cubicBezTo>
                <a:cubicBezTo>
                  <a:pt x="643460" y="181429"/>
                  <a:pt x="626781" y="282656"/>
                  <a:pt x="632338" y="377463"/>
                </a:cubicBezTo>
                <a:cubicBezTo>
                  <a:pt x="633545" y="416673"/>
                  <a:pt x="587518" y="451270"/>
                  <a:pt x="556843" y="452958"/>
                </a:cubicBezTo>
                <a:cubicBezTo>
                  <a:pt x="450351" y="504714"/>
                  <a:pt x="294531" y="429881"/>
                  <a:pt x="75495" y="452958"/>
                </a:cubicBezTo>
                <a:cubicBezTo>
                  <a:pt x="31734" y="456375"/>
                  <a:pt x="-824" y="418202"/>
                  <a:pt x="0" y="377463"/>
                </a:cubicBezTo>
                <a:cubicBezTo>
                  <a:pt x="-14982" y="290364"/>
                  <a:pt x="540" y="211082"/>
                  <a:pt x="0" y="75495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PS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583742D-A537-4F93-90FB-EA276D2DEC9B}"/>
              </a:ext>
            </a:extLst>
          </p:cNvPr>
          <p:cNvSpPr txBox="1"/>
          <p:nvPr/>
        </p:nvSpPr>
        <p:spPr>
          <a:xfrm>
            <a:off x="1143000" y="5658579"/>
            <a:ext cx="435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*NIR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근적외선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(Near Infrared Radiation)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약자입니다</a:t>
            </a:r>
            <a:endParaRPr lang="ko-KR" altLang="en-US" sz="14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542627C-7999-470E-856D-E3C787A00B42}"/>
              </a:ext>
            </a:extLst>
          </p:cNvPr>
          <p:cNvSpPr txBox="1"/>
          <p:nvPr/>
        </p:nvSpPr>
        <p:spPr>
          <a:xfrm>
            <a:off x="1173596" y="6197643"/>
            <a:ext cx="72122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rgbClr val="FFC000"/>
                </a:solidFill>
                <a:latin typeface="KoPub돋움체 Bold"/>
                <a:ea typeface="KoPub돋움체 Bold"/>
              </a:rPr>
              <a:t>검사를 통해 다음과 같은 결과를 도출합니다</a:t>
            </a:r>
            <a:endParaRPr lang="en-US" altLang="ko-KR" sz="3200" dirty="0">
              <a:solidFill>
                <a:srgbClr val="FFC000"/>
              </a:solidFill>
              <a:latin typeface="KoPub돋움체 Bold"/>
              <a:ea typeface="KoPub돋움체 Bold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093A0AA-11C1-4980-83F9-7C9145AEEC8F}"/>
              </a:ext>
            </a:extLst>
          </p:cNvPr>
          <p:cNvSpPr/>
          <p:nvPr/>
        </p:nvSpPr>
        <p:spPr>
          <a:xfrm>
            <a:off x="990600" y="7378480"/>
            <a:ext cx="1570181" cy="58477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플라스틱 컵인가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627B839E-0656-4384-A92E-83832872CCAC}"/>
              </a:ext>
            </a:extLst>
          </p:cNvPr>
          <p:cNvSpPr/>
          <p:nvPr/>
        </p:nvSpPr>
        <p:spPr>
          <a:xfrm>
            <a:off x="3227674" y="7378480"/>
            <a:ext cx="1570181" cy="58477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오염물질이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없는가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CDB6D0-17ED-46D6-8202-962AA5B72384}"/>
              </a:ext>
            </a:extLst>
          </p:cNvPr>
          <p:cNvCxnSpPr>
            <a:cxnSpLocks/>
            <a:stCxn id="18" idx="3"/>
            <a:endCxn id="172" idx="1"/>
          </p:cNvCxnSpPr>
          <p:nvPr/>
        </p:nvCxnSpPr>
        <p:spPr>
          <a:xfrm>
            <a:off x="2560781" y="7670868"/>
            <a:ext cx="66689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EEDDE33-820E-40FE-AE4A-A26EC06488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560781" y="7670868"/>
            <a:ext cx="606596" cy="89078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AD9FB84-7D25-49CD-8AEC-02B66831CE45}"/>
              </a:ext>
            </a:extLst>
          </p:cNvPr>
          <p:cNvSpPr txBox="1"/>
          <p:nvPr/>
        </p:nvSpPr>
        <p:spPr>
          <a:xfrm>
            <a:off x="2469530" y="803931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BDB0EF9-E70A-4A6A-A2DB-900CA2BD3471}"/>
              </a:ext>
            </a:extLst>
          </p:cNvPr>
          <p:cNvSpPr/>
          <p:nvPr/>
        </p:nvSpPr>
        <p:spPr>
          <a:xfrm>
            <a:off x="2722934" y="8454449"/>
            <a:ext cx="1570181" cy="5847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거부</a:t>
            </a: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E53FC89F-B860-44E2-A8BA-96A63D891D1A}"/>
              </a:ext>
            </a:extLst>
          </p:cNvPr>
          <p:cNvSpPr/>
          <p:nvPr/>
        </p:nvSpPr>
        <p:spPr>
          <a:xfrm>
            <a:off x="5442198" y="7401804"/>
            <a:ext cx="1570181" cy="58477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라벨이 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있는가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0886DE5-FDF1-4375-AE2A-00CC17C772C6}"/>
              </a:ext>
            </a:extLst>
          </p:cNvPr>
          <p:cNvSpPr txBox="1"/>
          <p:nvPr/>
        </p:nvSpPr>
        <p:spPr>
          <a:xfrm>
            <a:off x="4874414" y="73015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C791D4E-2D9D-4A75-A0BF-4B9C51D919E1}"/>
              </a:ext>
            </a:extLst>
          </p:cNvPr>
          <p:cNvCxnSpPr>
            <a:cxnSpLocks/>
          </p:cNvCxnSpPr>
          <p:nvPr/>
        </p:nvCxnSpPr>
        <p:spPr>
          <a:xfrm>
            <a:off x="4779712" y="7670868"/>
            <a:ext cx="66689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FA8BF028-C42A-4568-99D4-8A8B57CFA40A}"/>
              </a:ext>
            </a:extLst>
          </p:cNvPr>
          <p:cNvCxnSpPr>
            <a:cxnSpLocks/>
          </p:cNvCxnSpPr>
          <p:nvPr/>
        </p:nvCxnSpPr>
        <p:spPr>
          <a:xfrm>
            <a:off x="4837043" y="7670868"/>
            <a:ext cx="606596" cy="89078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69199D31-8E7D-44D2-9CFD-86BA90AC6A9D}"/>
              </a:ext>
            </a:extLst>
          </p:cNvPr>
          <p:cNvSpPr txBox="1"/>
          <p:nvPr/>
        </p:nvSpPr>
        <p:spPr>
          <a:xfrm>
            <a:off x="4745792" y="81050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5680A1E9-F76B-4450-BBC2-83949DF6F722}"/>
              </a:ext>
            </a:extLst>
          </p:cNvPr>
          <p:cNvSpPr/>
          <p:nvPr/>
        </p:nvSpPr>
        <p:spPr>
          <a:xfrm>
            <a:off x="5004219" y="8418994"/>
            <a:ext cx="1570181" cy="5847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세척</a:t>
            </a:r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18FAF3B8-6198-4658-9B32-933D103D1D05}"/>
              </a:ext>
            </a:extLst>
          </p:cNvPr>
          <p:cNvCxnSpPr>
            <a:cxnSpLocks/>
          </p:cNvCxnSpPr>
          <p:nvPr/>
        </p:nvCxnSpPr>
        <p:spPr>
          <a:xfrm flipV="1">
            <a:off x="7012379" y="7301535"/>
            <a:ext cx="710199" cy="3879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E6B757D3-74E4-47BD-9447-5BE9B74C35EF}"/>
              </a:ext>
            </a:extLst>
          </p:cNvPr>
          <p:cNvSpPr txBox="1"/>
          <p:nvPr/>
        </p:nvSpPr>
        <p:spPr>
          <a:xfrm>
            <a:off x="7035444" y="79941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47AABE26-096C-4B0B-86FB-D719FA46C4C5}"/>
              </a:ext>
            </a:extLst>
          </p:cNvPr>
          <p:cNvCxnSpPr>
            <a:cxnSpLocks/>
            <a:stCxn id="176" idx="3"/>
          </p:cNvCxnSpPr>
          <p:nvPr/>
        </p:nvCxnSpPr>
        <p:spPr>
          <a:xfrm>
            <a:off x="7012379" y="7694192"/>
            <a:ext cx="719142" cy="86746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13170F20-9065-433B-BDCC-22FE79595176}"/>
              </a:ext>
            </a:extLst>
          </p:cNvPr>
          <p:cNvSpPr txBox="1"/>
          <p:nvPr/>
        </p:nvSpPr>
        <p:spPr>
          <a:xfrm>
            <a:off x="7046622" y="7179673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E63704E-BC2D-4258-A842-8C79395ADA65}"/>
              </a:ext>
            </a:extLst>
          </p:cNvPr>
          <p:cNvSpPr/>
          <p:nvPr/>
        </p:nvSpPr>
        <p:spPr>
          <a:xfrm>
            <a:off x="7765764" y="6951817"/>
            <a:ext cx="1570181" cy="58477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플라스틱</a:t>
            </a:r>
            <a:endParaRPr lang="en-US" altLang="ko-KR" sz="16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재질은 무엇인가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533E1A0A-A5C7-4119-B69B-FAB9BD86D6EA}"/>
              </a:ext>
            </a:extLst>
          </p:cNvPr>
          <p:cNvSpPr/>
          <p:nvPr/>
        </p:nvSpPr>
        <p:spPr>
          <a:xfrm>
            <a:off x="7765764" y="8184840"/>
            <a:ext cx="1570181" cy="58477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플라스틱</a:t>
            </a:r>
            <a:endParaRPr lang="en-US" altLang="ko-KR" sz="16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재질은 무엇인가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E1949142-D56E-448A-843C-1E99F39DAAB3}"/>
              </a:ext>
            </a:extLst>
          </p:cNvPr>
          <p:cNvGrpSpPr/>
          <p:nvPr/>
        </p:nvGrpSpPr>
        <p:grpSpPr>
          <a:xfrm>
            <a:off x="9627601" y="1404016"/>
            <a:ext cx="7505374" cy="3847530"/>
            <a:chOff x="629851" y="763140"/>
            <a:chExt cx="5219374" cy="3847530"/>
          </a:xfrm>
          <a:effectLst/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1CD4E97-627A-4B10-B1B8-65A1C8A3D013}"/>
                </a:ext>
              </a:extLst>
            </p:cNvPr>
            <p:cNvSpPr/>
            <p:nvPr/>
          </p:nvSpPr>
          <p:spPr>
            <a:xfrm>
              <a:off x="629851" y="763140"/>
              <a:ext cx="5219374" cy="3847530"/>
            </a:xfrm>
            <a:prstGeom prst="rect">
              <a:avLst/>
            </a:prstGeom>
            <a:solidFill>
              <a:srgbClr val="FDFBF9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241300" dist="50800" dir="5400000" sx="97000" sy="97000" algn="ctr" rotWithShape="0">
                <a:srgbClr val="000000">
                  <a:alpha val="3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9165E3C5-B4C0-4A1B-A091-5A0937496EC0}"/>
                </a:ext>
              </a:extLst>
            </p:cNvPr>
            <p:cNvGrpSpPr/>
            <p:nvPr/>
          </p:nvGrpSpPr>
          <p:grpSpPr>
            <a:xfrm>
              <a:off x="782251" y="868582"/>
              <a:ext cx="2995072" cy="293712"/>
              <a:chOff x="914400" y="1204702"/>
              <a:chExt cx="2995072" cy="281198"/>
            </a:xfrm>
          </p:grpSpPr>
          <p:sp>
            <p:nvSpPr>
              <p:cNvPr id="212" name="자유형 6">
                <a:extLst>
                  <a:ext uri="{FF2B5EF4-FFF2-40B4-BE49-F238E27FC236}">
                    <a16:creationId xmlns:a16="http://schemas.microsoft.com/office/drawing/2014/main" id="{878BBD70-0BF3-4247-910E-EB5B553FD000}"/>
                  </a:ext>
                </a:extLst>
              </p:cNvPr>
              <p:cNvSpPr/>
              <p:nvPr/>
            </p:nvSpPr>
            <p:spPr>
              <a:xfrm>
                <a:off x="91440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자유형 7">
                <a:extLst>
                  <a:ext uri="{FF2B5EF4-FFF2-40B4-BE49-F238E27FC236}">
                    <a16:creationId xmlns:a16="http://schemas.microsoft.com/office/drawing/2014/main" id="{0CEDFAF7-3992-41D5-AE2A-2FD33AC0AF58}"/>
                  </a:ext>
                </a:extLst>
              </p:cNvPr>
              <p:cNvSpPr/>
              <p:nvPr/>
            </p:nvSpPr>
            <p:spPr>
              <a:xfrm>
                <a:off x="126592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자유형 8">
                <a:extLst>
                  <a:ext uri="{FF2B5EF4-FFF2-40B4-BE49-F238E27FC236}">
                    <a16:creationId xmlns:a16="http://schemas.microsoft.com/office/drawing/2014/main" id="{E279375F-CBD6-46C9-AE40-245FD7AEC5CD}"/>
                  </a:ext>
                </a:extLst>
              </p:cNvPr>
              <p:cNvSpPr/>
              <p:nvPr/>
            </p:nvSpPr>
            <p:spPr>
              <a:xfrm>
                <a:off x="161744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자유형 9">
                <a:extLst>
                  <a:ext uri="{FF2B5EF4-FFF2-40B4-BE49-F238E27FC236}">
                    <a16:creationId xmlns:a16="http://schemas.microsoft.com/office/drawing/2014/main" id="{7C716C86-C8DF-4699-861F-FE897022CD18}"/>
                  </a:ext>
                </a:extLst>
              </p:cNvPr>
              <p:cNvSpPr/>
              <p:nvPr/>
            </p:nvSpPr>
            <p:spPr>
              <a:xfrm>
                <a:off x="196897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자유형 10">
                <a:extLst>
                  <a:ext uri="{FF2B5EF4-FFF2-40B4-BE49-F238E27FC236}">
                    <a16:creationId xmlns:a16="http://schemas.microsoft.com/office/drawing/2014/main" id="{1EA9FAF8-0C4A-4614-9149-C81346D9C837}"/>
                  </a:ext>
                </a:extLst>
              </p:cNvPr>
              <p:cNvSpPr/>
              <p:nvPr/>
            </p:nvSpPr>
            <p:spPr>
              <a:xfrm>
                <a:off x="2320496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자유형 11">
                <a:extLst>
                  <a:ext uri="{FF2B5EF4-FFF2-40B4-BE49-F238E27FC236}">
                    <a16:creationId xmlns:a16="http://schemas.microsoft.com/office/drawing/2014/main" id="{60E3606E-F18F-443B-B847-D637B669D892}"/>
                  </a:ext>
                </a:extLst>
              </p:cNvPr>
              <p:cNvSpPr/>
              <p:nvPr/>
            </p:nvSpPr>
            <p:spPr>
              <a:xfrm>
                <a:off x="267202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자유형 12">
                <a:extLst>
                  <a:ext uri="{FF2B5EF4-FFF2-40B4-BE49-F238E27FC236}">
                    <a16:creationId xmlns:a16="http://schemas.microsoft.com/office/drawing/2014/main" id="{F832BDC7-4F85-4726-B2C7-EC8FFAA64C84}"/>
                  </a:ext>
                </a:extLst>
              </p:cNvPr>
              <p:cNvSpPr/>
              <p:nvPr/>
            </p:nvSpPr>
            <p:spPr>
              <a:xfrm>
                <a:off x="302354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자유형 13">
                <a:extLst>
                  <a:ext uri="{FF2B5EF4-FFF2-40B4-BE49-F238E27FC236}">
                    <a16:creationId xmlns:a16="http://schemas.microsoft.com/office/drawing/2014/main" id="{72A3626A-3D6B-4048-8280-4A359D5954ED}"/>
                  </a:ext>
                </a:extLst>
              </p:cNvPr>
              <p:cNvSpPr/>
              <p:nvPr/>
            </p:nvSpPr>
            <p:spPr>
              <a:xfrm>
                <a:off x="337506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자유형 14">
                <a:extLst>
                  <a:ext uri="{FF2B5EF4-FFF2-40B4-BE49-F238E27FC236}">
                    <a16:creationId xmlns:a16="http://schemas.microsoft.com/office/drawing/2014/main" id="{53610CC6-086B-4515-BECF-A9B2484A4DB0}"/>
                  </a:ext>
                </a:extLst>
              </p:cNvPr>
              <p:cNvSpPr/>
              <p:nvPr/>
            </p:nvSpPr>
            <p:spPr>
              <a:xfrm>
                <a:off x="372659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2D38B08B-9C19-4F5D-93BF-896D3539C216}"/>
                </a:ext>
              </a:extLst>
            </p:cNvPr>
            <p:cNvGrpSpPr/>
            <p:nvPr/>
          </p:nvGrpSpPr>
          <p:grpSpPr>
            <a:xfrm>
              <a:off x="3888648" y="868582"/>
              <a:ext cx="1940500" cy="293712"/>
              <a:chOff x="914400" y="1204702"/>
              <a:chExt cx="1940500" cy="281198"/>
            </a:xfrm>
          </p:grpSpPr>
          <p:sp>
            <p:nvSpPr>
              <p:cNvPr id="206" name="자유형 6">
                <a:extLst>
                  <a:ext uri="{FF2B5EF4-FFF2-40B4-BE49-F238E27FC236}">
                    <a16:creationId xmlns:a16="http://schemas.microsoft.com/office/drawing/2014/main" id="{52A690C7-F231-407B-8FCD-CA7287877E8E}"/>
                  </a:ext>
                </a:extLst>
              </p:cNvPr>
              <p:cNvSpPr/>
              <p:nvPr/>
            </p:nvSpPr>
            <p:spPr>
              <a:xfrm>
                <a:off x="91440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자유형 7">
                <a:extLst>
                  <a:ext uri="{FF2B5EF4-FFF2-40B4-BE49-F238E27FC236}">
                    <a16:creationId xmlns:a16="http://schemas.microsoft.com/office/drawing/2014/main" id="{C6CECCD4-8465-42B0-BC29-93FFE3D219D3}"/>
                  </a:ext>
                </a:extLst>
              </p:cNvPr>
              <p:cNvSpPr/>
              <p:nvPr/>
            </p:nvSpPr>
            <p:spPr>
              <a:xfrm>
                <a:off x="126592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자유형 8">
                <a:extLst>
                  <a:ext uri="{FF2B5EF4-FFF2-40B4-BE49-F238E27FC236}">
                    <a16:creationId xmlns:a16="http://schemas.microsoft.com/office/drawing/2014/main" id="{78D14DE1-E5CA-40A7-BDD6-F20302A30387}"/>
                  </a:ext>
                </a:extLst>
              </p:cNvPr>
              <p:cNvSpPr/>
              <p:nvPr/>
            </p:nvSpPr>
            <p:spPr>
              <a:xfrm>
                <a:off x="161744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자유형 9">
                <a:extLst>
                  <a:ext uri="{FF2B5EF4-FFF2-40B4-BE49-F238E27FC236}">
                    <a16:creationId xmlns:a16="http://schemas.microsoft.com/office/drawing/2014/main" id="{BCA08879-105C-47B2-B2C9-653403394A51}"/>
                  </a:ext>
                </a:extLst>
              </p:cNvPr>
              <p:cNvSpPr/>
              <p:nvPr/>
            </p:nvSpPr>
            <p:spPr>
              <a:xfrm>
                <a:off x="196897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자유형 10">
                <a:extLst>
                  <a:ext uri="{FF2B5EF4-FFF2-40B4-BE49-F238E27FC236}">
                    <a16:creationId xmlns:a16="http://schemas.microsoft.com/office/drawing/2014/main" id="{E13E661B-C207-419A-B962-4E81FC49D53C}"/>
                  </a:ext>
                </a:extLst>
              </p:cNvPr>
              <p:cNvSpPr/>
              <p:nvPr/>
            </p:nvSpPr>
            <p:spPr>
              <a:xfrm>
                <a:off x="2320496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자유형 11">
                <a:extLst>
                  <a:ext uri="{FF2B5EF4-FFF2-40B4-BE49-F238E27FC236}">
                    <a16:creationId xmlns:a16="http://schemas.microsoft.com/office/drawing/2014/main" id="{CF05707F-036A-4ECC-8354-D410FF054A21}"/>
                  </a:ext>
                </a:extLst>
              </p:cNvPr>
              <p:cNvSpPr/>
              <p:nvPr/>
            </p:nvSpPr>
            <p:spPr>
              <a:xfrm>
                <a:off x="267202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F337A2E4-6658-4016-8122-3E7A81BA573D}"/>
              </a:ext>
            </a:extLst>
          </p:cNvPr>
          <p:cNvSpPr txBox="1"/>
          <p:nvPr/>
        </p:nvSpPr>
        <p:spPr>
          <a:xfrm>
            <a:off x="11199895" y="4102993"/>
            <a:ext cx="47436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atin typeface="양재난초체M" panose="02020603020101020101" pitchFamily="18" charset="-127"/>
                <a:ea typeface="양재난초체M" panose="02020603020101020101" pitchFamily="18" charset="-127"/>
              </a:rPr>
              <a:t>인식이 완료되면 열리는 투입구로</a:t>
            </a:r>
            <a:endParaRPr lang="en-US" altLang="ko-KR" sz="2800" b="1" dirty="0">
              <a:latin typeface="양재난초체M" panose="02020603020101020101" pitchFamily="18" charset="-127"/>
              <a:ea typeface="양재난초체M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양재난초체M" panose="02020603020101020101" pitchFamily="18" charset="-127"/>
                <a:ea typeface="양재난초체M" panose="02020603020101020101" pitchFamily="18" charset="-127"/>
              </a:rPr>
              <a:t>컵을 버려주면 끝</a:t>
            </a:r>
            <a:r>
              <a:rPr lang="en-US" altLang="ko-KR" sz="2800" b="1" dirty="0">
                <a:latin typeface="양재난초체M" panose="02020603020101020101" pitchFamily="18" charset="-127"/>
                <a:ea typeface="양재난초체M" panose="02020603020101020101" pitchFamily="18" charset="-127"/>
              </a:rPr>
              <a:t>. </a:t>
            </a:r>
            <a:r>
              <a:rPr lang="ko-KR" altLang="en-US" sz="2800" b="1" dirty="0">
                <a:latin typeface="양재난초체M" panose="02020603020101020101" pitchFamily="18" charset="-127"/>
                <a:ea typeface="양재난초체M" panose="02020603020101020101" pitchFamily="18" charset="-127"/>
              </a:rPr>
              <a:t>완료</a:t>
            </a:r>
            <a:r>
              <a:rPr lang="en-US" altLang="ko-KR" sz="2800" b="1" dirty="0">
                <a:latin typeface="양재난초체M" panose="02020603020101020101" pitchFamily="18" charset="-127"/>
                <a:ea typeface="양재난초체M" panose="02020603020101020101" pitchFamily="18" charset="-127"/>
              </a:rPr>
              <a:t>!</a:t>
            </a:r>
          </a:p>
        </p:txBody>
      </p:sp>
      <p:pic>
        <p:nvPicPr>
          <p:cNvPr id="223" name="Picture 3">
            <a:extLst>
              <a:ext uri="{FF2B5EF4-FFF2-40B4-BE49-F238E27FC236}">
                <a16:creationId xmlns:a16="http://schemas.microsoft.com/office/drawing/2014/main" id="{FEF4CC5D-00E1-42AA-B728-83677CEC9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311" y="1850768"/>
            <a:ext cx="3839362" cy="18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A611A68C-ABD5-4C70-B871-2ABB461CB9EF}"/>
              </a:ext>
            </a:extLst>
          </p:cNvPr>
          <p:cNvSpPr txBox="1"/>
          <p:nvPr/>
        </p:nvSpPr>
        <p:spPr>
          <a:xfrm>
            <a:off x="11150310" y="5548919"/>
            <a:ext cx="570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컵 재질과 라벨</a:t>
            </a:r>
            <a:r>
              <a:rPr lang="ko-KR" altLang="en-US" sz="28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구분을 위한 </a:t>
            </a:r>
            <a:r>
              <a:rPr lang="en-US" altLang="ko-KR" sz="2800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r>
              <a:rPr lang="ko-KR" altLang="en-US" sz="2800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</a:t>
            </a:r>
            <a:r>
              <a:rPr lang="ko-KR" altLang="en-US" sz="2800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투입구</a:t>
            </a:r>
            <a:endParaRPr lang="en-US" altLang="ko-KR" sz="2800" dirty="0">
              <a:solidFill>
                <a:schemeClr val="accen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19FB1515-F730-404B-BE1E-DA7EAA75D3E9}"/>
              </a:ext>
            </a:extLst>
          </p:cNvPr>
          <p:cNvCxnSpPr/>
          <p:nvPr/>
        </p:nvCxnSpPr>
        <p:spPr>
          <a:xfrm>
            <a:off x="999674" y="1168443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F48CE571-A26B-4AC1-B7F3-C3B9DE8ADDB6}"/>
              </a:ext>
            </a:extLst>
          </p:cNvPr>
          <p:cNvSpPr txBox="1"/>
          <p:nvPr/>
        </p:nvSpPr>
        <p:spPr>
          <a:xfrm>
            <a:off x="6895158" y="419100"/>
            <a:ext cx="459132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‘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나누미</a:t>
            </a:r>
            <a:r>
              <a:rPr lang="en-US" altLang="ko-KR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’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의 사용방법과 원리</a:t>
            </a:r>
            <a:endParaRPr lang="en-US" altLang="ko-KR" sz="3200" dirty="0">
              <a:solidFill>
                <a:srgbClr val="3F9F47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E512041F-8DC5-4E88-B70B-BC1184C9DF47}"/>
              </a:ext>
            </a:extLst>
          </p:cNvPr>
          <p:cNvCxnSpPr/>
          <p:nvPr/>
        </p:nvCxnSpPr>
        <p:spPr>
          <a:xfrm>
            <a:off x="999674" y="9245643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E9AC07D4-91AC-4AA3-A488-52DD2CD92D90}"/>
              </a:ext>
            </a:extLst>
          </p:cNvPr>
          <p:cNvSpPr txBox="1"/>
          <p:nvPr/>
        </p:nvSpPr>
        <p:spPr>
          <a:xfrm>
            <a:off x="3099402" y="9283125"/>
            <a:ext cx="122152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최종적으로 심사를 통과한 컵만이 최종적으로 구분된 적재함에 수거됩니다 </a:t>
            </a:r>
            <a:endParaRPr lang="en-US" altLang="ko-KR" sz="3200" dirty="0">
              <a:solidFill>
                <a:srgbClr val="3F9F47"/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13F962-A7B5-4C06-8488-BB84188100F2}"/>
              </a:ext>
            </a:extLst>
          </p:cNvPr>
          <p:cNvGrpSpPr/>
          <p:nvPr/>
        </p:nvGrpSpPr>
        <p:grpSpPr>
          <a:xfrm>
            <a:off x="10834800" y="6326514"/>
            <a:ext cx="5321237" cy="2825929"/>
            <a:chOff x="10989210" y="6290105"/>
            <a:chExt cx="5700600" cy="302739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28A05407-151D-479F-9EB9-7845180AA5FE}"/>
                </a:ext>
              </a:extLst>
            </p:cNvPr>
            <p:cNvSpPr/>
            <p:nvPr/>
          </p:nvSpPr>
          <p:spPr>
            <a:xfrm>
              <a:off x="11277600" y="6724240"/>
              <a:ext cx="5165726" cy="24475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E2788FE-2929-477B-A603-E60C4CAF36B2}"/>
                </a:ext>
              </a:extLst>
            </p:cNvPr>
            <p:cNvSpPr/>
            <p:nvPr/>
          </p:nvSpPr>
          <p:spPr>
            <a:xfrm>
              <a:off x="11430877" y="6840888"/>
              <a:ext cx="1043065" cy="10430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AAC3874-B969-4087-AFF0-C16794FFC1DA}"/>
                </a:ext>
              </a:extLst>
            </p:cNvPr>
            <p:cNvSpPr/>
            <p:nvPr/>
          </p:nvSpPr>
          <p:spPr>
            <a:xfrm>
              <a:off x="12625083" y="6840888"/>
              <a:ext cx="1043065" cy="10430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B29680E4-9317-4E10-B1A2-E6FA5735C072}"/>
                </a:ext>
              </a:extLst>
            </p:cNvPr>
            <p:cNvSpPr/>
            <p:nvPr/>
          </p:nvSpPr>
          <p:spPr>
            <a:xfrm>
              <a:off x="13819289" y="6840888"/>
              <a:ext cx="1043065" cy="10430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771F891F-3AB7-44EE-A7CD-2CFA17E8F9E7}"/>
                </a:ext>
              </a:extLst>
            </p:cNvPr>
            <p:cNvSpPr/>
            <p:nvPr/>
          </p:nvSpPr>
          <p:spPr>
            <a:xfrm>
              <a:off x="15013495" y="6840888"/>
              <a:ext cx="1043065" cy="10430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FE18B46A-E153-4E74-8EAF-70D13277925F}"/>
                </a:ext>
              </a:extLst>
            </p:cNvPr>
            <p:cNvSpPr/>
            <p:nvPr/>
          </p:nvSpPr>
          <p:spPr>
            <a:xfrm>
              <a:off x="11452868" y="7986635"/>
              <a:ext cx="1043065" cy="10430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72F30F8F-D8A6-4433-8C8A-393DC5DE0778}"/>
                </a:ext>
              </a:extLst>
            </p:cNvPr>
            <p:cNvSpPr/>
            <p:nvPr/>
          </p:nvSpPr>
          <p:spPr>
            <a:xfrm>
              <a:off x="12647074" y="7986635"/>
              <a:ext cx="1043065" cy="10430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4ADA2C36-03FD-4A00-9417-913306ADAE06}"/>
                </a:ext>
              </a:extLst>
            </p:cNvPr>
            <p:cNvSpPr/>
            <p:nvPr/>
          </p:nvSpPr>
          <p:spPr>
            <a:xfrm>
              <a:off x="13841280" y="7986635"/>
              <a:ext cx="1043065" cy="10430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82C44AF3-A9F6-453D-ADE0-F9CBD94AB7B7}"/>
                </a:ext>
              </a:extLst>
            </p:cNvPr>
            <p:cNvSpPr/>
            <p:nvPr/>
          </p:nvSpPr>
          <p:spPr>
            <a:xfrm>
              <a:off x="15035486" y="7986635"/>
              <a:ext cx="1043065" cy="10430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25009536-97DC-4EDD-9A1A-054B537C144D}"/>
                </a:ext>
              </a:extLst>
            </p:cNvPr>
            <p:cNvSpPr txBox="1"/>
            <p:nvPr/>
          </p:nvSpPr>
          <p:spPr>
            <a:xfrm>
              <a:off x="11353800" y="6374368"/>
              <a:ext cx="4762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검사한 결과를 바탕으로 필요한 투입구만 열립니다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EA4A10-11AB-47CD-89E6-529468C582BC}"/>
                </a:ext>
              </a:extLst>
            </p:cNvPr>
            <p:cNvSpPr txBox="1"/>
            <p:nvPr/>
          </p:nvSpPr>
          <p:spPr>
            <a:xfrm>
              <a:off x="11635236" y="7011769"/>
              <a:ext cx="585417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PET</a:t>
              </a:r>
              <a:endParaRPr lang="ko-KR" altLang="en-US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606DD70-D249-4CBB-8E20-F7FC7C0DA795}"/>
                </a:ext>
              </a:extLst>
            </p:cNvPr>
            <p:cNvSpPr txBox="1"/>
            <p:nvPr/>
          </p:nvSpPr>
          <p:spPr>
            <a:xfrm>
              <a:off x="12830267" y="7028756"/>
              <a:ext cx="585417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PET</a:t>
              </a:r>
              <a:endParaRPr lang="ko-KR" altLang="en-US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151E68A-51AB-4A76-9D67-BC80D3B176FD}"/>
                </a:ext>
              </a:extLst>
            </p:cNvPr>
            <p:cNvSpPr txBox="1"/>
            <p:nvPr/>
          </p:nvSpPr>
          <p:spPr>
            <a:xfrm>
              <a:off x="14051395" y="7028756"/>
              <a:ext cx="579005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PP</a:t>
              </a:r>
              <a:endParaRPr lang="ko-KR" altLang="en-US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A61A8C31-3C5A-4FCC-A7E0-7364FEA63B65}"/>
                </a:ext>
              </a:extLst>
            </p:cNvPr>
            <p:cNvSpPr txBox="1"/>
            <p:nvPr/>
          </p:nvSpPr>
          <p:spPr>
            <a:xfrm>
              <a:off x="15230933" y="7048500"/>
              <a:ext cx="579005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PS</a:t>
              </a:r>
              <a:endParaRPr lang="ko-KR" altLang="en-US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A4E21CDD-A192-4686-BD87-54156BEC5B3F}"/>
                </a:ext>
              </a:extLst>
            </p:cNvPr>
            <p:cNvSpPr txBox="1"/>
            <p:nvPr/>
          </p:nvSpPr>
          <p:spPr>
            <a:xfrm>
              <a:off x="11529112" y="8217373"/>
              <a:ext cx="91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NO</a:t>
              </a:r>
              <a:r>
                <a:rPr lang="ko-KR" altLang="en-US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PET</a:t>
              </a:r>
              <a:endParaRPr lang="ko-KR" altLang="en-US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627D402-49F1-40C7-906D-D1C81D73F734}"/>
                </a:ext>
              </a:extLst>
            </p:cNvPr>
            <p:cNvSpPr txBox="1"/>
            <p:nvPr/>
          </p:nvSpPr>
          <p:spPr>
            <a:xfrm>
              <a:off x="12733537" y="8217373"/>
              <a:ext cx="91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NO</a:t>
              </a:r>
              <a:r>
                <a:rPr lang="ko-KR" altLang="en-US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PET</a:t>
              </a:r>
              <a:endParaRPr lang="ko-KR" altLang="en-US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3F18296-9287-45CB-9537-E276B65F4EAB}"/>
                </a:ext>
              </a:extLst>
            </p:cNvPr>
            <p:cNvSpPr txBox="1"/>
            <p:nvPr/>
          </p:nvSpPr>
          <p:spPr>
            <a:xfrm>
              <a:off x="13911138" y="8217373"/>
              <a:ext cx="91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NO</a:t>
              </a:r>
              <a:r>
                <a:rPr lang="ko-KR" altLang="en-US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PP</a:t>
              </a:r>
              <a:endParaRPr lang="ko-KR" altLang="en-US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D1950AB-6BD8-4D43-BFC3-F8D297499F95}"/>
                </a:ext>
              </a:extLst>
            </p:cNvPr>
            <p:cNvSpPr txBox="1"/>
            <p:nvPr/>
          </p:nvSpPr>
          <p:spPr>
            <a:xfrm>
              <a:off x="15087968" y="8244774"/>
              <a:ext cx="91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NO</a:t>
              </a:r>
              <a:r>
                <a:rPr lang="ko-KR" altLang="en-US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라벨</a:t>
              </a:r>
              <a:endParaRPr lang="en-US" altLang="ko-KR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PS</a:t>
              </a:r>
              <a:endParaRPr lang="ko-KR" altLang="en-US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55" name="사각형: 둥근 모서리 254">
              <a:extLst>
                <a:ext uri="{FF2B5EF4-FFF2-40B4-BE49-F238E27FC236}">
                  <a16:creationId xmlns:a16="http://schemas.microsoft.com/office/drawing/2014/main" id="{935452D1-3FF6-4558-A1D9-E2A75E5B24F9}"/>
                </a:ext>
              </a:extLst>
            </p:cNvPr>
            <p:cNvSpPr/>
            <p:nvPr/>
          </p:nvSpPr>
          <p:spPr>
            <a:xfrm>
              <a:off x="10989210" y="6290105"/>
              <a:ext cx="5700600" cy="3027396"/>
            </a:xfrm>
            <a:custGeom>
              <a:avLst/>
              <a:gdLst>
                <a:gd name="connsiteX0" fmla="*/ 0 w 5700600"/>
                <a:gd name="connsiteY0" fmla="*/ 504576 h 3027396"/>
                <a:gd name="connsiteX1" fmla="*/ 504576 w 5700600"/>
                <a:gd name="connsiteY1" fmla="*/ 0 h 3027396"/>
                <a:gd name="connsiteX2" fmla="*/ 1184836 w 5700600"/>
                <a:gd name="connsiteY2" fmla="*/ 0 h 3027396"/>
                <a:gd name="connsiteX3" fmla="*/ 1724352 w 5700600"/>
                <a:gd name="connsiteY3" fmla="*/ 0 h 3027396"/>
                <a:gd name="connsiteX4" fmla="*/ 2216955 w 5700600"/>
                <a:gd name="connsiteY4" fmla="*/ 0 h 3027396"/>
                <a:gd name="connsiteX5" fmla="*/ 2850300 w 5700600"/>
                <a:gd name="connsiteY5" fmla="*/ 0 h 3027396"/>
                <a:gd name="connsiteX6" fmla="*/ 3389817 w 5700600"/>
                <a:gd name="connsiteY6" fmla="*/ 0 h 3027396"/>
                <a:gd name="connsiteX7" fmla="*/ 4070076 w 5700600"/>
                <a:gd name="connsiteY7" fmla="*/ 0 h 3027396"/>
                <a:gd name="connsiteX8" fmla="*/ 4562679 w 5700600"/>
                <a:gd name="connsiteY8" fmla="*/ 0 h 3027396"/>
                <a:gd name="connsiteX9" fmla="*/ 5196024 w 5700600"/>
                <a:gd name="connsiteY9" fmla="*/ 0 h 3027396"/>
                <a:gd name="connsiteX10" fmla="*/ 5700600 w 5700600"/>
                <a:gd name="connsiteY10" fmla="*/ 504576 h 3027396"/>
                <a:gd name="connsiteX11" fmla="*/ 5700600 w 5700600"/>
                <a:gd name="connsiteY11" fmla="*/ 1009137 h 3027396"/>
                <a:gd name="connsiteX12" fmla="*/ 5700600 w 5700600"/>
                <a:gd name="connsiteY12" fmla="*/ 1493516 h 3027396"/>
                <a:gd name="connsiteX13" fmla="*/ 5700600 w 5700600"/>
                <a:gd name="connsiteY13" fmla="*/ 2038441 h 3027396"/>
                <a:gd name="connsiteX14" fmla="*/ 5700600 w 5700600"/>
                <a:gd name="connsiteY14" fmla="*/ 2522820 h 3027396"/>
                <a:gd name="connsiteX15" fmla="*/ 5196024 w 5700600"/>
                <a:gd name="connsiteY15" fmla="*/ 3027396 h 3027396"/>
                <a:gd name="connsiteX16" fmla="*/ 4562679 w 5700600"/>
                <a:gd name="connsiteY16" fmla="*/ 3027396 h 3027396"/>
                <a:gd name="connsiteX17" fmla="*/ 3976248 w 5700600"/>
                <a:gd name="connsiteY17" fmla="*/ 3027396 h 3027396"/>
                <a:gd name="connsiteX18" fmla="*/ 3530560 w 5700600"/>
                <a:gd name="connsiteY18" fmla="*/ 3027396 h 3027396"/>
                <a:gd name="connsiteX19" fmla="*/ 3037958 w 5700600"/>
                <a:gd name="connsiteY19" fmla="*/ 3027396 h 3027396"/>
                <a:gd name="connsiteX20" fmla="*/ 2357698 w 5700600"/>
                <a:gd name="connsiteY20" fmla="*/ 3027396 h 3027396"/>
                <a:gd name="connsiteX21" fmla="*/ 1771267 w 5700600"/>
                <a:gd name="connsiteY21" fmla="*/ 3027396 h 3027396"/>
                <a:gd name="connsiteX22" fmla="*/ 1278665 w 5700600"/>
                <a:gd name="connsiteY22" fmla="*/ 3027396 h 3027396"/>
                <a:gd name="connsiteX23" fmla="*/ 504576 w 5700600"/>
                <a:gd name="connsiteY23" fmla="*/ 3027396 h 3027396"/>
                <a:gd name="connsiteX24" fmla="*/ 0 w 5700600"/>
                <a:gd name="connsiteY24" fmla="*/ 2522820 h 3027396"/>
                <a:gd name="connsiteX25" fmla="*/ 0 w 5700600"/>
                <a:gd name="connsiteY25" fmla="*/ 2018259 h 3027396"/>
                <a:gd name="connsiteX26" fmla="*/ 0 w 5700600"/>
                <a:gd name="connsiteY26" fmla="*/ 1554063 h 3027396"/>
                <a:gd name="connsiteX27" fmla="*/ 0 w 5700600"/>
                <a:gd name="connsiteY27" fmla="*/ 1029319 h 3027396"/>
                <a:gd name="connsiteX28" fmla="*/ 0 w 5700600"/>
                <a:gd name="connsiteY28" fmla="*/ 504576 h 30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00600" h="3027396" extrusionOk="0">
                  <a:moveTo>
                    <a:pt x="0" y="504576"/>
                  </a:moveTo>
                  <a:cubicBezTo>
                    <a:pt x="-38901" y="201911"/>
                    <a:pt x="157840" y="25546"/>
                    <a:pt x="504576" y="0"/>
                  </a:cubicBezTo>
                  <a:cubicBezTo>
                    <a:pt x="691923" y="-59071"/>
                    <a:pt x="1028874" y="17364"/>
                    <a:pt x="1184836" y="0"/>
                  </a:cubicBezTo>
                  <a:cubicBezTo>
                    <a:pt x="1340798" y="-17364"/>
                    <a:pt x="1489610" y="17885"/>
                    <a:pt x="1724352" y="0"/>
                  </a:cubicBezTo>
                  <a:cubicBezTo>
                    <a:pt x="1959094" y="-17885"/>
                    <a:pt x="2020170" y="8817"/>
                    <a:pt x="2216955" y="0"/>
                  </a:cubicBezTo>
                  <a:cubicBezTo>
                    <a:pt x="2413740" y="-8817"/>
                    <a:pt x="2567855" y="72268"/>
                    <a:pt x="2850300" y="0"/>
                  </a:cubicBezTo>
                  <a:cubicBezTo>
                    <a:pt x="3132746" y="-72268"/>
                    <a:pt x="3183969" y="8902"/>
                    <a:pt x="3389817" y="0"/>
                  </a:cubicBezTo>
                  <a:cubicBezTo>
                    <a:pt x="3595665" y="-8902"/>
                    <a:pt x="3882110" y="2049"/>
                    <a:pt x="4070076" y="0"/>
                  </a:cubicBezTo>
                  <a:cubicBezTo>
                    <a:pt x="4258042" y="-2049"/>
                    <a:pt x="4353570" y="19015"/>
                    <a:pt x="4562679" y="0"/>
                  </a:cubicBezTo>
                  <a:cubicBezTo>
                    <a:pt x="4771788" y="-19015"/>
                    <a:pt x="4908066" y="34474"/>
                    <a:pt x="5196024" y="0"/>
                  </a:cubicBezTo>
                  <a:cubicBezTo>
                    <a:pt x="5492843" y="4364"/>
                    <a:pt x="5676832" y="222062"/>
                    <a:pt x="5700600" y="504576"/>
                  </a:cubicBezTo>
                  <a:cubicBezTo>
                    <a:pt x="5702807" y="756250"/>
                    <a:pt x="5662072" y="889907"/>
                    <a:pt x="5700600" y="1009137"/>
                  </a:cubicBezTo>
                  <a:cubicBezTo>
                    <a:pt x="5739128" y="1128367"/>
                    <a:pt x="5660978" y="1261388"/>
                    <a:pt x="5700600" y="1493516"/>
                  </a:cubicBezTo>
                  <a:cubicBezTo>
                    <a:pt x="5740222" y="1725644"/>
                    <a:pt x="5683339" y="1883156"/>
                    <a:pt x="5700600" y="2038441"/>
                  </a:cubicBezTo>
                  <a:cubicBezTo>
                    <a:pt x="5717861" y="2193727"/>
                    <a:pt x="5660017" y="2376797"/>
                    <a:pt x="5700600" y="2522820"/>
                  </a:cubicBezTo>
                  <a:cubicBezTo>
                    <a:pt x="5667122" y="2806987"/>
                    <a:pt x="5442064" y="3004882"/>
                    <a:pt x="5196024" y="3027396"/>
                  </a:cubicBezTo>
                  <a:cubicBezTo>
                    <a:pt x="4916798" y="3068466"/>
                    <a:pt x="4760263" y="2984599"/>
                    <a:pt x="4562679" y="3027396"/>
                  </a:cubicBezTo>
                  <a:cubicBezTo>
                    <a:pt x="4365096" y="3070193"/>
                    <a:pt x="4136310" y="2988318"/>
                    <a:pt x="3976248" y="3027396"/>
                  </a:cubicBezTo>
                  <a:cubicBezTo>
                    <a:pt x="3816186" y="3066474"/>
                    <a:pt x="3709603" y="2998804"/>
                    <a:pt x="3530560" y="3027396"/>
                  </a:cubicBezTo>
                  <a:cubicBezTo>
                    <a:pt x="3351517" y="3055988"/>
                    <a:pt x="3277184" y="3021328"/>
                    <a:pt x="3037958" y="3027396"/>
                  </a:cubicBezTo>
                  <a:cubicBezTo>
                    <a:pt x="2798732" y="3033464"/>
                    <a:pt x="2565294" y="3003866"/>
                    <a:pt x="2357698" y="3027396"/>
                  </a:cubicBezTo>
                  <a:cubicBezTo>
                    <a:pt x="2150102" y="3050926"/>
                    <a:pt x="2056282" y="3008932"/>
                    <a:pt x="1771267" y="3027396"/>
                  </a:cubicBezTo>
                  <a:cubicBezTo>
                    <a:pt x="1486252" y="3045860"/>
                    <a:pt x="1434846" y="2994638"/>
                    <a:pt x="1278665" y="3027396"/>
                  </a:cubicBezTo>
                  <a:cubicBezTo>
                    <a:pt x="1122484" y="3060154"/>
                    <a:pt x="739630" y="2974216"/>
                    <a:pt x="504576" y="3027396"/>
                  </a:cubicBezTo>
                  <a:cubicBezTo>
                    <a:pt x="217578" y="3026925"/>
                    <a:pt x="6784" y="2807330"/>
                    <a:pt x="0" y="2522820"/>
                  </a:cubicBezTo>
                  <a:cubicBezTo>
                    <a:pt x="-6851" y="2319529"/>
                    <a:pt x="56976" y="2200055"/>
                    <a:pt x="0" y="2018259"/>
                  </a:cubicBezTo>
                  <a:cubicBezTo>
                    <a:pt x="-56976" y="1836463"/>
                    <a:pt x="12893" y="1651084"/>
                    <a:pt x="0" y="1554063"/>
                  </a:cubicBezTo>
                  <a:cubicBezTo>
                    <a:pt x="-12893" y="1457042"/>
                    <a:pt x="58158" y="1277105"/>
                    <a:pt x="0" y="1029319"/>
                  </a:cubicBezTo>
                  <a:cubicBezTo>
                    <a:pt x="-58158" y="781533"/>
                    <a:pt x="49354" y="673185"/>
                    <a:pt x="0" y="504576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178DD92A-343D-42F9-A8CF-C9AC2462D344}"/>
              </a:ext>
            </a:extLst>
          </p:cNvPr>
          <p:cNvSpPr txBox="1"/>
          <p:nvPr/>
        </p:nvSpPr>
        <p:spPr>
          <a:xfrm>
            <a:off x="9860926" y="1933025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Berlin Sans FB Demi" panose="020E0802020502020306" pitchFamily="34" charset="0"/>
              </a:rPr>
              <a:t>Step 4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63" name="그룹 162"/>
          <p:cNvGrpSpPr/>
          <p:nvPr/>
        </p:nvGrpSpPr>
        <p:grpSpPr>
          <a:xfrm>
            <a:off x="13185943" y="2855114"/>
            <a:ext cx="297466" cy="251187"/>
            <a:chOff x="5418308" y="1451706"/>
            <a:chExt cx="297466" cy="251187"/>
          </a:xfrm>
        </p:grpSpPr>
        <p:pic>
          <p:nvPicPr>
            <p:cNvPr id="164" name="Picture 12" descr="일회용 컵 일러스트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" name="아래쪽 화살표 164"/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13625069" y="2847887"/>
            <a:ext cx="297466" cy="251187"/>
            <a:chOff x="5418308" y="1451706"/>
            <a:chExt cx="297466" cy="251187"/>
          </a:xfrm>
        </p:grpSpPr>
        <p:pic>
          <p:nvPicPr>
            <p:cNvPr id="167" name="Picture 12" descr="일회용 컵 일러스트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8" name="아래쪽 화살표 167"/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14082085" y="2846235"/>
            <a:ext cx="297466" cy="251187"/>
            <a:chOff x="5418308" y="1451706"/>
            <a:chExt cx="297466" cy="251187"/>
          </a:xfrm>
        </p:grpSpPr>
        <p:pic>
          <p:nvPicPr>
            <p:cNvPr id="170" name="Picture 12" descr="일회용 컵 일러스트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아래쪽 화살표 170"/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13182121" y="3231331"/>
            <a:ext cx="297466" cy="251187"/>
            <a:chOff x="5418308" y="1451706"/>
            <a:chExt cx="297466" cy="251187"/>
          </a:xfrm>
        </p:grpSpPr>
        <p:pic>
          <p:nvPicPr>
            <p:cNvPr id="188" name="Picture 12" descr="일회용 컵 일러스트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8" name="아래쪽 화살표 227"/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13625069" y="3225843"/>
            <a:ext cx="297466" cy="251187"/>
            <a:chOff x="5418308" y="1451706"/>
            <a:chExt cx="297466" cy="251187"/>
          </a:xfrm>
        </p:grpSpPr>
        <p:pic>
          <p:nvPicPr>
            <p:cNvPr id="245" name="Picture 12" descr="일회용 컵 일러스트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6" name="아래쪽 화살표 245"/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4073561" y="3223888"/>
            <a:ext cx="297466" cy="251187"/>
            <a:chOff x="5418308" y="1451706"/>
            <a:chExt cx="297466" cy="251187"/>
          </a:xfrm>
        </p:grpSpPr>
        <p:pic>
          <p:nvPicPr>
            <p:cNvPr id="250" name="Picture 12" descr="일회용 컵 일러스트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1" name="아래쪽 화살표 250"/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2" name="그룹 251"/>
          <p:cNvGrpSpPr/>
          <p:nvPr/>
        </p:nvGrpSpPr>
        <p:grpSpPr>
          <a:xfrm>
            <a:off x="14523492" y="3219986"/>
            <a:ext cx="297466" cy="251187"/>
            <a:chOff x="5418308" y="1451706"/>
            <a:chExt cx="297466" cy="251187"/>
          </a:xfrm>
        </p:grpSpPr>
        <p:pic>
          <p:nvPicPr>
            <p:cNvPr id="256" name="Picture 12" descr="일회용 컵 일러스트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 t="60584" r="6672" b="5096"/>
            <a:stretch/>
          </p:blipFill>
          <p:spPr bwMode="auto">
            <a:xfrm rot="18655139">
              <a:off x="5452287" y="1417727"/>
              <a:ext cx="221864" cy="28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7" name="아래쪽 화살표 256"/>
            <p:cNvSpPr/>
            <p:nvPr/>
          </p:nvSpPr>
          <p:spPr>
            <a:xfrm rot="18589372">
              <a:off x="5661974" y="1649092"/>
              <a:ext cx="61882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A4BF0B7E-7892-49FC-9763-6B25AD2AF235}"/>
              </a:ext>
            </a:extLst>
          </p:cNvPr>
          <p:cNvSpPr/>
          <p:nvPr/>
        </p:nvSpPr>
        <p:spPr>
          <a:xfrm>
            <a:off x="11213820" y="6782417"/>
            <a:ext cx="4513399" cy="1077939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35788273-750C-4A8D-B5E6-6D9BB8F095FE}"/>
              </a:ext>
            </a:extLst>
          </p:cNvPr>
          <p:cNvSpPr/>
          <p:nvPr/>
        </p:nvSpPr>
        <p:spPr>
          <a:xfrm>
            <a:off x="11213820" y="7857392"/>
            <a:ext cx="4513399" cy="108345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84E2D17B-E201-4AAA-B635-AF46AE0F8DE5}"/>
              </a:ext>
            </a:extLst>
          </p:cNvPr>
          <p:cNvCxnSpPr>
            <a:cxnSpLocks/>
          </p:cNvCxnSpPr>
          <p:nvPr/>
        </p:nvCxnSpPr>
        <p:spPr>
          <a:xfrm>
            <a:off x="9376865" y="7224063"/>
            <a:ext cx="1707919" cy="1485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637DCCD4-EFB0-4E3C-A5B8-A7B0C4E495AC}"/>
              </a:ext>
            </a:extLst>
          </p:cNvPr>
          <p:cNvCxnSpPr>
            <a:cxnSpLocks/>
          </p:cNvCxnSpPr>
          <p:nvPr/>
        </p:nvCxnSpPr>
        <p:spPr>
          <a:xfrm>
            <a:off x="9396079" y="8466934"/>
            <a:ext cx="1707919" cy="1485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A7BAF92B-A164-4C0B-8717-A3AF90036910}"/>
              </a:ext>
            </a:extLst>
          </p:cNvPr>
          <p:cNvSpPr txBox="1"/>
          <p:nvPr/>
        </p:nvSpPr>
        <p:spPr>
          <a:xfrm>
            <a:off x="1143000" y="5887988"/>
            <a:ext cx="5127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출처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Advanced Industrial and Engineering Polymer Research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6935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그룹 1001">
            <a:extLst>
              <a:ext uri="{FF2B5EF4-FFF2-40B4-BE49-F238E27FC236}">
                <a16:creationId xmlns:a16="http://schemas.microsoft.com/office/drawing/2014/main" id="{AFD53848-F294-4E65-9F25-431C7441514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-95238" y="-95238"/>
            <a:chExt cx="18476190" cy="10495238"/>
          </a:xfrm>
        </p:grpSpPr>
        <p:pic>
          <p:nvPicPr>
            <p:cNvPr id="205" name="Object 2">
              <a:extLst>
                <a:ext uri="{FF2B5EF4-FFF2-40B4-BE49-F238E27FC236}">
                  <a16:creationId xmlns:a16="http://schemas.microsoft.com/office/drawing/2014/main" id="{E73FEE7B-7AD4-4974-9921-4F87C799F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928E020-550C-4EE7-BD25-21FEFA834F47}"/>
              </a:ext>
            </a:extLst>
          </p:cNvPr>
          <p:cNvGrpSpPr/>
          <p:nvPr/>
        </p:nvGrpSpPr>
        <p:grpSpPr>
          <a:xfrm>
            <a:off x="565034" y="1602428"/>
            <a:ext cx="5554732" cy="7107721"/>
            <a:chOff x="220882" y="763139"/>
            <a:chExt cx="5628344" cy="6700533"/>
          </a:xfrm>
          <a:effectLst/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8A0DB06-C67F-4302-AFB7-1521600505E4}"/>
                </a:ext>
              </a:extLst>
            </p:cNvPr>
            <p:cNvSpPr/>
            <p:nvPr/>
          </p:nvSpPr>
          <p:spPr>
            <a:xfrm>
              <a:off x="223383" y="763139"/>
              <a:ext cx="5625843" cy="6700533"/>
            </a:xfrm>
            <a:prstGeom prst="rect">
              <a:avLst/>
            </a:prstGeom>
            <a:solidFill>
              <a:srgbClr val="FDFBF9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241300" dist="50800" dir="5400000" sx="97000" sy="97000" algn="ctr" rotWithShape="0">
                <a:srgbClr val="000000">
                  <a:alpha val="3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6CFB15D-4AEE-47E4-93D1-5253881D03FC}"/>
                </a:ext>
              </a:extLst>
            </p:cNvPr>
            <p:cNvGrpSpPr/>
            <p:nvPr/>
          </p:nvGrpSpPr>
          <p:grpSpPr>
            <a:xfrm>
              <a:off x="220882" y="868580"/>
              <a:ext cx="3556441" cy="307568"/>
              <a:chOff x="353031" y="1204702"/>
              <a:chExt cx="3556441" cy="294464"/>
            </a:xfrm>
          </p:grpSpPr>
          <p:sp>
            <p:nvSpPr>
              <p:cNvPr id="119" name="자유형 6">
                <a:extLst>
                  <a:ext uri="{FF2B5EF4-FFF2-40B4-BE49-F238E27FC236}">
                    <a16:creationId xmlns:a16="http://schemas.microsoft.com/office/drawing/2014/main" id="{112B544C-4040-4DEB-9501-2F57F81928C6}"/>
                  </a:ext>
                </a:extLst>
              </p:cNvPr>
              <p:cNvSpPr/>
              <p:nvPr/>
            </p:nvSpPr>
            <p:spPr>
              <a:xfrm>
                <a:off x="987406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자유형 7">
                <a:extLst>
                  <a:ext uri="{FF2B5EF4-FFF2-40B4-BE49-F238E27FC236}">
                    <a16:creationId xmlns:a16="http://schemas.microsoft.com/office/drawing/2014/main" id="{9292ACF6-9DE3-4CBC-8BC9-7382F2C5367A}"/>
                  </a:ext>
                </a:extLst>
              </p:cNvPr>
              <p:cNvSpPr/>
              <p:nvPr/>
            </p:nvSpPr>
            <p:spPr>
              <a:xfrm>
                <a:off x="126592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자유형 8">
                <a:extLst>
                  <a:ext uri="{FF2B5EF4-FFF2-40B4-BE49-F238E27FC236}">
                    <a16:creationId xmlns:a16="http://schemas.microsoft.com/office/drawing/2014/main" id="{F6F180FC-1AB7-42D8-BEF2-EB6A13C8B248}"/>
                  </a:ext>
                </a:extLst>
              </p:cNvPr>
              <p:cNvSpPr/>
              <p:nvPr/>
            </p:nvSpPr>
            <p:spPr>
              <a:xfrm>
                <a:off x="161744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자유형 9">
                <a:extLst>
                  <a:ext uri="{FF2B5EF4-FFF2-40B4-BE49-F238E27FC236}">
                    <a16:creationId xmlns:a16="http://schemas.microsoft.com/office/drawing/2014/main" id="{6DE1E074-1632-4F43-9B74-B4F392FA0150}"/>
                  </a:ext>
                </a:extLst>
              </p:cNvPr>
              <p:cNvSpPr/>
              <p:nvPr/>
            </p:nvSpPr>
            <p:spPr>
              <a:xfrm>
                <a:off x="196897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자유형 10">
                <a:extLst>
                  <a:ext uri="{FF2B5EF4-FFF2-40B4-BE49-F238E27FC236}">
                    <a16:creationId xmlns:a16="http://schemas.microsoft.com/office/drawing/2014/main" id="{9BFB6B9D-2BF1-463D-B4E5-91B7714ACDF3}"/>
                  </a:ext>
                </a:extLst>
              </p:cNvPr>
              <p:cNvSpPr/>
              <p:nvPr/>
            </p:nvSpPr>
            <p:spPr>
              <a:xfrm>
                <a:off x="2320496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자유형 11">
                <a:extLst>
                  <a:ext uri="{FF2B5EF4-FFF2-40B4-BE49-F238E27FC236}">
                    <a16:creationId xmlns:a16="http://schemas.microsoft.com/office/drawing/2014/main" id="{63F66BD3-A217-4A10-8160-69EDBA133D04}"/>
                  </a:ext>
                </a:extLst>
              </p:cNvPr>
              <p:cNvSpPr/>
              <p:nvPr/>
            </p:nvSpPr>
            <p:spPr>
              <a:xfrm>
                <a:off x="267202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자유형 12">
                <a:extLst>
                  <a:ext uri="{FF2B5EF4-FFF2-40B4-BE49-F238E27FC236}">
                    <a16:creationId xmlns:a16="http://schemas.microsoft.com/office/drawing/2014/main" id="{9D449AFC-2FC6-47F9-B5C9-CA20968CBFFB}"/>
                  </a:ext>
                </a:extLst>
              </p:cNvPr>
              <p:cNvSpPr/>
              <p:nvPr/>
            </p:nvSpPr>
            <p:spPr>
              <a:xfrm>
                <a:off x="302354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자유형 13">
                <a:extLst>
                  <a:ext uri="{FF2B5EF4-FFF2-40B4-BE49-F238E27FC236}">
                    <a16:creationId xmlns:a16="http://schemas.microsoft.com/office/drawing/2014/main" id="{F4C62F31-A539-4B8F-81D7-A14ED081E8CF}"/>
                  </a:ext>
                </a:extLst>
              </p:cNvPr>
              <p:cNvSpPr/>
              <p:nvPr/>
            </p:nvSpPr>
            <p:spPr>
              <a:xfrm>
                <a:off x="337506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자유형 14">
                <a:extLst>
                  <a:ext uri="{FF2B5EF4-FFF2-40B4-BE49-F238E27FC236}">
                    <a16:creationId xmlns:a16="http://schemas.microsoft.com/office/drawing/2014/main" id="{CAF79CF3-C799-4751-A302-E35D47DC9F04}"/>
                  </a:ext>
                </a:extLst>
              </p:cNvPr>
              <p:cNvSpPr/>
              <p:nvPr/>
            </p:nvSpPr>
            <p:spPr>
              <a:xfrm>
                <a:off x="372659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1" name="자유형 6">
                <a:extLst>
                  <a:ext uri="{FF2B5EF4-FFF2-40B4-BE49-F238E27FC236}">
                    <a16:creationId xmlns:a16="http://schemas.microsoft.com/office/drawing/2014/main" id="{AF91034A-B3D9-4214-879E-18475B342DB5}"/>
                  </a:ext>
                </a:extLst>
              </p:cNvPr>
              <p:cNvSpPr/>
              <p:nvPr/>
            </p:nvSpPr>
            <p:spPr>
              <a:xfrm>
                <a:off x="353031" y="1217968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자유형 7">
                <a:extLst>
                  <a:ext uri="{FF2B5EF4-FFF2-40B4-BE49-F238E27FC236}">
                    <a16:creationId xmlns:a16="http://schemas.microsoft.com/office/drawing/2014/main" id="{0D93A6DB-1F67-4020-9EB0-A925C61853BE}"/>
                  </a:ext>
                </a:extLst>
              </p:cNvPr>
              <p:cNvSpPr/>
              <p:nvPr/>
            </p:nvSpPr>
            <p:spPr>
              <a:xfrm>
                <a:off x="678567" y="1217968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A6EB8ADC-83B7-47EA-A4A5-3DE45544EBAB}"/>
                </a:ext>
              </a:extLst>
            </p:cNvPr>
            <p:cNvGrpSpPr/>
            <p:nvPr/>
          </p:nvGrpSpPr>
          <p:grpSpPr>
            <a:xfrm>
              <a:off x="3888648" y="868582"/>
              <a:ext cx="1940500" cy="293712"/>
              <a:chOff x="914400" y="1204702"/>
              <a:chExt cx="1940500" cy="281198"/>
            </a:xfrm>
          </p:grpSpPr>
          <p:sp>
            <p:nvSpPr>
              <p:cNvPr id="113" name="자유형 6">
                <a:extLst>
                  <a:ext uri="{FF2B5EF4-FFF2-40B4-BE49-F238E27FC236}">
                    <a16:creationId xmlns:a16="http://schemas.microsoft.com/office/drawing/2014/main" id="{B0FB856B-3490-4CAC-970B-62C6A2391146}"/>
                  </a:ext>
                </a:extLst>
              </p:cNvPr>
              <p:cNvSpPr/>
              <p:nvPr/>
            </p:nvSpPr>
            <p:spPr>
              <a:xfrm>
                <a:off x="91440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자유형 7">
                <a:extLst>
                  <a:ext uri="{FF2B5EF4-FFF2-40B4-BE49-F238E27FC236}">
                    <a16:creationId xmlns:a16="http://schemas.microsoft.com/office/drawing/2014/main" id="{02701372-491C-4636-A866-A77131320D17}"/>
                  </a:ext>
                </a:extLst>
              </p:cNvPr>
              <p:cNvSpPr/>
              <p:nvPr/>
            </p:nvSpPr>
            <p:spPr>
              <a:xfrm>
                <a:off x="1265924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자유형 8">
                <a:extLst>
                  <a:ext uri="{FF2B5EF4-FFF2-40B4-BE49-F238E27FC236}">
                    <a16:creationId xmlns:a16="http://schemas.microsoft.com/office/drawing/2014/main" id="{D7249448-D776-4423-9170-3BF5860A629B}"/>
                  </a:ext>
                </a:extLst>
              </p:cNvPr>
              <p:cNvSpPr/>
              <p:nvPr/>
            </p:nvSpPr>
            <p:spPr>
              <a:xfrm>
                <a:off x="1617448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자유형 9">
                <a:extLst>
                  <a:ext uri="{FF2B5EF4-FFF2-40B4-BE49-F238E27FC236}">
                    <a16:creationId xmlns:a16="http://schemas.microsoft.com/office/drawing/2014/main" id="{8E125DFE-EA05-464A-BC30-B8B1FA06447D}"/>
                  </a:ext>
                </a:extLst>
              </p:cNvPr>
              <p:cNvSpPr/>
              <p:nvPr/>
            </p:nvSpPr>
            <p:spPr>
              <a:xfrm>
                <a:off x="1968972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자유형 10">
                <a:extLst>
                  <a:ext uri="{FF2B5EF4-FFF2-40B4-BE49-F238E27FC236}">
                    <a16:creationId xmlns:a16="http://schemas.microsoft.com/office/drawing/2014/main" id="{F9394A70-4E39-4AA5-A940-FBEBB5852B8D}"/>
                  </a:ext>
                </a:extLst>
              </p:cNvPr>
              <p:cNvSpPr/>
              <p:nvPr/>
            </p:nvSpPr>
            <p:spPr>
              <a:xfrm>
                <a:off x="2320496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자유형 11">
                <a:extLst>
                  <a:ext uri="{FF2B5EF4-FFF2-40B4-BE49-F238E27FC236}">
                    <a16:creationId xmlns:a16="http://schemas.microsoft.com/office/drawing/2014/main" id="{E2CCF5D1-1E7F-4B9A-9928-E6C33D2A5056}"/>
                  </a:ext>
                </a:extLst>
              </p:cNvPr>
              <p:cNvSpPr/>
              <p:nvPr/>
            </p:nvSpPr>
            <p:spPr>
              <a:xfrm>
                <a:off x="2672020" y="1204702"/>
                <a:ext cx="182880" cy="281198"/>
              </a:xfrm>
              <a:custGeom>
                <a:avLst/>
                <a:gdLst>
                  <a:gd name="connsiteX0" fmla="*/ 68581 w 182880"/>
                  <a:gd name="connsiteY0" fmla="*/ 0 h 281198"/>
                  <a:gd name="connsiteX1" fmla="*/ 114300 w 182880"/>
                  <a:gd name="connsiteY1" fmla="*/ 0 h 281198"/>
                  <a:gd name="connsiteX2" fmla="*/ 114300 w 182880"/>
                  <a:gd name="connsiteY2" fmla="*/ 102933 h 281198"/>
                  <a:gd name="connsiteX3" fmla="*/ 127033 w 182880"/>
                  <a:gd name="connsiteY3" fmla="*/ 105504 h 281198"/>
                  <a:gd name="connsiteX4" fmla="*/ 182880 w 182880"/>
                  <a:gd name="connsiteY4" fmla="*/ 189758 h 281198"/>
                  <a:gd name="connsiteX5" fmla="*/ 91440 w 182880"/>
                  <a:gd name="connsiteY5" fmla="*/ 281198 h 281198"/>
                  <a:gd name="connsiteX6" fmla="*/ 0 w 182880"/>
                  <a:gd name="connsiteY6" fmla="*/ 189758 h 281198"/>
                  <a:gd name="connsiteX7" fmla="*/ 55847 w 182880"/>
                  <a:gd name="connsiteY7" fmla="*/ 105504 h 281198"/>
                  <a:gd name="connsiteX8" fmla="*/ 68581 w 182880"/>
                  <a:gd name="connsiteY8" fmla="*/ 102933 h 28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" h="281198">
                    <a:moveTo>
                      <a:pt x="68581" y="0"/>
                    </a:moveTo>
                    <a:lnTo>
                      <a:pt x="114300" y="0"/>
                    </a:lnTo>
                    <a:lnTo>
                      <a:pt x="114300" y="102933"/>
                    </a:lnTo>
                    <a:lnTo>
                      <a:pt x="127033" y="105504"/>
                    </a:lnTo>
                    <a:cubicBezTo>
                      <a:pt x="159852" y="119385"/>
                      <a:pt x="182880" y="151882"/>
                      <a:pt x="182880" y="189758"/>
                    </a:cubicBezTo>
                    <a:cubicBezTo>
                      <a:pt x="182880" y="240259"/>
                      <a:pt x="141941" y="281198"/>
                      <a:pt x="91440" y="281198"/>
                    </a:cubicBezTo>
                    <a:cubicBezTo>
                      <a:pt x="40939" y="281198"/>
                      <a:pt x="0" y="240259"/>
                      <a:pt x="0" y="189758"/>
                    </a:cubicBezTo>
                    <a:cubicBezTo>
                      <a:pt x="0" y="151882"/>
                      <a:pt x="23028" y="119385"/>
                      <a:pt x="55847" y="105504"/>
                    </a:cubicBezTo>
                    <a:lnTo>
                      <a:pt x="68581" y="102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innerShdw blurRad="50800" dist="38100" dir="14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047120-3DDD-47D8-8864-CAC39B67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39BEB1-7458-4852-A118-20D4455886C0}"/>
              </a:ext>
            </a:extLst>
          </p:cNvPr>
          <p:cNvSpPr txBox="1"/>
          <p:nvPr/>
        </p:nvSpPr>
        <p:spPr>
          <a:xfrm>
            <a:off x="6789028" y="495300"/>
            <a:ext cx="4709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</a:t>
            </a:r>
            <a:r>
              <a:rPr lang="ko-KR" altLang="en-US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나누미</a:t>
            </a:r>
            <a:r>
              <a:rPr lang="en-US" altLang="ko-KR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r>
              <a:rPr lang="ko-KR" altLang="en-US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내부 구조와 특징</a:t>
            </a:r>
            <a:endParaRPr lang="en-US" altLang="ko-KR" sz="3200" dirty="0">
              <a:solidFill>
                <a:srgbClr val="3F9F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B169C8A-49E4-4223-831C-6918D45AECAB}"/>
              </a:ext>
            </a:extLst>
          </p:cNvPr>
          <p:cNvSpPr txBox="1"/>
          <p:nvPr/>
        </p:nvSpPr>
        <p:spPr>
          <a:xfrm>
            <a:off x="1882967" y="2289401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나누미 전면 내부구조</a:t>
            </a:r>
          </a:p>
        </p:txBody>
      </p: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7CD0C5D9-EDE0-4AAC-ACD8-07B12A72DA8B}"/>
              </a:ext>
            </a:extLst>
          </p:cNvPr>
          <p:cNvCxnSpPr/>
          <p:nvPr/>
        </p:nvCxnSpPr>
        <p:spPr>
          <a:xfrm>
            <a:off x="999674" y="9222428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E2AE9877-224B-46DC-912F-7E68C93A48FE}"/>
              </a:ext>
            </a:extLst>
          </p:cNvPr>
          <p:cNvSpPr txBox="1"/>
          <p:nvPr/>
        </p:nvSpPr>
        <p:spPr>
          <a:xfrm>
            <a:off x="3397569" y="9298628"/>
            <a:ext cx="116188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효율적인 방식의 적재 및 물공급을 통해 설치가 쉽고 관리가 간편합니다</a:t>
            </a:r>
            <a:endParaRPr lang="en-US" altLang="ko-KR" sz="3200" dirty="0">
              <a:solidFill>
                <a:srgbClr val="3F9F47"/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A390B39-2F07-44B3-A315-FF2017B6D728}"/>
              </a:ext>
            </a:extLst>
          </p:cNvPr>
          <p:cNvGrpSpPr/>
          <p:nvPr/>
        </p:nvGrpSpPr>
        <p:grpSpPr>
          <a:xfrm>
            <a:off x="2685763" y="3048277"/>
            <a:ext cx="3138870" cy="4866515"/>
            <a:chOff x="2077004" y="453812"/>
            <a:chExt cx="3980945" cy="6172071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9B3E2AD-298E-48E7-97E0-528690C57919}"/>
                </a:ext>
              </a:extLst>
            </p:cNvPr>
            <p:cNvSpPr/>
            <p:nvPr/>
          </p:nvSpPr>
          <p:spPr>
            <a:xfrm>
              <a:off x="2077773" y="453812"/>
              <a:ext cx="3980176" cy="6172070"/>
            </a:xfrm>
            <a:prstGeom prst="rect">
              <a:avLst/>
            </a:prstGeom>
            <a:solidFill>
              <a:srgbClr val="E6E7D5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4EC5417-AB61-468D-B471-723A4AA73AC7}"/>
                </a:ext>
              </a:extLst>
            </p:cNvPr>
            <p:cNvSpPr/>
            <p:nvPr/>
          </p:nvSpPr>
          <p:spPr>
            <a:xfrm>
              <a:off x="2077004" y="453813"/>
              <a:ext cx="1595524" cy="6172070"/>
            </a:xfrm>
            <a:prstGeom prst="rect">
              <a:avLst/>
            </a:prstGeom>
            <a:solidFill>
              <a:srgbClr val="E7C794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0D879ECD-CC4E-429E-900F-8AACE922144D}"/>
                </a:ext>
              </a:extLst>
            </p:cNvPr>
            <p:cNvSpPr/>
            <p:nvPr/>
          </p:nvSpPr>
          <p:spPr>
            <a:xfrm>
              <a:off x="3818763" y="1455225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3D4D2D69-E5A0-4A75-8B13-D2221D6BCED9}"/>
                </a:ext>
              </a:extLst>
            </p:cNvPr>
            <p:cNvSpPr/>
            <p:nvPr/>
          </p:nvSpPr>
          <p:spPr>
            <a:xfrm>
              <a:off x="4369123" y="1455225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43345141-E485-4D94-BF6B-19CC66C72E91}"/>
                </a:ext>
              </a:extLst>
            </p:cNvPr>
            <p:cNvSpPr/>
            <p:nvPr/>
          </p:nvSpPr>
          <p:spPr>
            <a:xfrm>
              <a:off x="4919483" y="1455225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B83FB574-89FA-47E8-B095-2AA69ECEC73C}"/>
                </a:ext>
              </a:extLst>
            </p:cNvPr>
            <p:cNvSpPr/>
            <p:nvPr/>
          </p:nvSpPr>
          <p:spPr>
            <a:xfrm>
              <a:off x="5469844" y="1455225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46F85F77-20BC-4856-B6CB-7D944E991C7E}"/>
                </a:ext>
              </a:extLst>
            </p:cNvPr>
            <p:cNvSpPr/>
            <p:nvPr/>
          </p:nvSpPr>
          <p:spPr>
            <a:xfrm>
              <a:off x="3818763" y="2046983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83EB8E67-C547-4BA7-AAD6-5FB031E41E22}"/>
                </a:ext>
              </a:extLst>
            </p:cNvPr>
            <p:cNvSpPr/>
            <p:nvPr/>
          </p:nvSpPr>
          <p:spPr>
            <a:xfrm>
              <a:off x="4369123" y="2046983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395A88E0-18E8-4314-9664-25272A9A8F19}"/>
                </a:ext>
              </a:extLst>
            </p:cNvPr>
            <p:cNvSpPr/>
            <p:nvPr/>
          </p:nvSpPr>
          <p:spPr>
            <a:xfrm>
              <a:off x="4919483" y="2046983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872964BC-31CC-490C-A3E8-74968043C507}"/>
                </a:ext>
              </a:extLst>
            </p:cNvPr>
            <p:cNvSpPr/>
            <p:nvPr/>
          </p:nvSpPr>
          <p:spPr>
            <a:xfrm>
              <a:off x="5469844" y="2046983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7A084660-AD8F-4692-B2B1-5AEFD942904A}"/>
                </a:ext>
              </a:extLst>
            </p:cNvPr>
            <p:cNvSpPr/>
            <p:nvPr/>
          </p:nvSpPr>
          <p:spPr>
            <a:xfrm>
              <a:off x="3818763" y="933317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E55FA32-A9C5-4F17-AADC-79C093775A14}"/>
                </a:ext>
              </a:extLst>
            </p:cNvPr>
            <p:cNvSpPr/>
            <p:nvPr/>
          </p:nvSpPr>
          <p:spPr>
            <a:xfrm>
              <a:off x="4369123" y="933317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C59C59EF-AE7F-4215-AB56-F8A01B48C2CE}"/>
                </a:ext>
              </a:extLst>
            </p:cNvPr>
            <p:cNvSpPr/>
            <p:nvPr/>
          </p:nvSpPr>
          <p:spPr>
            <a:xfrm>
              <a:off x="4919483" y="933317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3825370C-FFC1-4916-A539-59CA7568A89D}"/>
                </a:ext>
              </a:extLst>
            </p:cNvPr>
            <p:cNvSpPr/>
            <p:nvPr/>
          </p:nvSpPr>
          <p:spPr>
            <a:xfrm>
              <a:off x="5469844" y="933317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E27DA0F-8846-4CEB-BDAF-1550DF6DE58B}"/>
                </a:ext>
              </a:extLst>
            </p:cNvPr>
            <p:cNvSpPr/>
            <p:nvPr/>
          </p:nvSpPr>
          <p:spPr>
            <a:xfrm>
              <a:off x="3818763" y="2335513"/>
              <a:ext cx="461700" cy="41691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3513B4A9-FB51-4999-81CF-878BB1CDF0B8}"/>
                </a:ext>
              </a:extLst>
            </p:cNvPr>
            <p:cNvSpPr/>
            <p:nvPr/>
          </p:nvSpPr>
          <p:spPr>
            <a:xfrm>
              <a:off x="4370900" y="2335597"/>
              <a:ext cx="461700" cy="41691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BC3F902-C256-4173-B4D0-BC448925D06F}"/>
                </a:ext>
              </a:extLst>
            </p:cNvPr>
            <p:cNvSpPr/>
            <p:nvPr/>
          </p:nvSpPr>
          <p:spPr>
            <a:xfrm>
              <a:off x="4914030" y="2337183"/>
              <a:ext cx="460800" cy="41691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2282162-7AF3-4179-8907-61F607847343}"/>
                </a:ext>
              </a:extLst>
            </p:cNvPr>
            <p:cNvSpPr/>
            <p:nvPr/>
          </p:nvSpPr>
          <p:spPr>
            <a:xfrm>
              <a:off x="5468066" y="2342532"/>
              <a:ext cx="468931" cy="41691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255D0F8-ACEB-4949-B7FC-5A4F191E4834}"/>
                </a:ext>
              </a:extLst>
            </p:cNvPr>
            <p:cNvSpPr/>
            <p:nvPr/>
          </p:nvSpPr>
          <p:spPr>
            <a:xfrm>
              <a:off x="2106349" y="3373417"/>
              <a:ext cx="417952" cy="31312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배수</a:t>
              </a: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D4CA340-AE2B-4C65-9AB4-2791B10B68AF}"/>
                </a:ext>
              </a:extLst>
            </p:cNvPr>
            <p:cNvSpPr/>
            <p:nvPr/>
          </p:nvSpPr>
          <p:spPr>
            <a:xfrm>
              <a:off x="2552700" y="3380674"/>
              <a:ext cx="1236599" cy="31239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물탱크</a:t>
              </a:r>
            </a:p>
          </p:txBody>
        </p:sp>
      </p:grpSp>
      <p:pic>
        <p:nvPicPr>
          <p:cNvPr id="234" name="Picture 2" descr="컵 수거 이미지 검색결과">
            <a:extLst>
              <a:ext uri="{FF2B5EF4-FFF2-40B4-BE49-F238E27FC236}">
                <a16:creationId xmlns:a16="http://schemas.microsoft.com/office/drawing/2014/main" id="{21477863-B8BD-48C0-B3FC-C94712738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5" t="11827" r="38644" b="12378"/>
          <a:stretch/>
        </p:blipFill>
        <p:spPr bwMode="auto">
          <a:xfrm>
            <a:off x="7357794" y="3147187"/>
            <a:ext cx="817198" cy="31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화살표: 오른쪽 234">
            <a:extLst>
              <a:ext uri="{FF2B5EF4-FFF2-40B4-BE49-F238E27FC236}">
                <a16:creationId xmlns:a16="http://schemas.microsoft.com/office/drawing/2014/main" id="{F11077F5-A8D8-442A-BA0D-FEF109DBDAE8}"/>
              </a:ext>
            </a:extLst>
          </p:cNvPr>
          <p:cNvSpPr/>
          <p:nvPr/>
        </p:nvSpPr>
        <p:spPr>
          <a:xfrm>
            <a:off x="8341133" y="4379615"/>
            <a:ext cx="843445" cy="381000"/>
          </a:xfrm>
          <a:prstGeom prst="rightArrow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7638D117-E01F-4BF3-BC2D-070A57764063}"/>
              </a:ext>
            </a:extLst>
          </p:cNvPr>
          <p:cNvSpPr txBox="1"/>
          <p:nvPr/>
        </p:nvSpPr>
        <p:spPr>
          <a:xfrm>
            <a:off x="7072756" y="6452289"/>
            <a:ext cx="4291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dirty="0"/>
              <a:t>기존의 </a:t>
            </a:r>
            <a:r>
              <a:rPr lang="ko-KR" altLang="en-US" dirty="0" err="1"/>
              <a:t>컵수거함에서</a:t>
            </a:r>
            <a:r>
              <a:rPr lang="ko-KR" altLang="en-US" dirty="0"/>
              <a:t> 착안하여 </a:t>
            </a:r>
            <a:endParaRPr lang="en-US" altLang="ko-KR" dirty="0"/>
          </a:p>
          <a:p>
            <a:pPr algn="ctr"/>
            <a:r>
              <a:rPr lang="ko-KR" altLang="en-US" dirty="0"/>
              <a:t>나누미 측면</a:t>
            </a:r>
            <a:r>
              <a:rPr lang="en-US" altLang="ko-KR" dirty="0"/>
              <a:t> </a:t>
            </a:r>
            <a:r>
              <a:rPr lang="ko-KR" altLang="en-US" dirty="0"/>
              <a:t>내부 적재구조를 설계하였습니다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F4B8D56-6315-4A59-B6FF-2748FD7B7999}"/>
              </a:ext>
            </a:extLst>
          </p:cNvPr>
          <p:cNvSpPr txBox="1"/>
          <p:nvPr/>
        </p:nvSpPr>
        <p:spPr>
          <a:xfrm>
            <a:off x="7381809" y="1602428"/>
            <a:ext cx="3756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효율적으로 플라스틱컵</a:t>
            </a:r>
            <a:endParaRPr lang="en-US" altLang="ko-KR" sz="2400" b="1" dirty="0">
              <a:solidFill>
                <a:schemeClr val="accen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수거 및 저장을 위한 적재구조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B6E9F8A-CC45-4C8A-B961-1732DD0A36DF}"/>
              </a:ext>
            </a:extLst>
          </p:cNvPr>
          <p:cNvSpPr/>
          <p:nvPr/>
        </p:nvSpPr>
        <p:spPr>
          <a:xfrm>
            <a:off x="6365402" y="2493426"/>
            <a:ext cx="5520168" cy="4718074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CC052DC2-94A6-49BF-AF41-16EB31F8D432}"/>
              </a:ext>
            </a:extLst>
          </p:cNvPr>
          <p:cNvSpPr/>
          <p:nvPr/>
        </p:nvSpPr>
        <p:spPr>
          <a:xfrm>
            <a:off x="12200331" y="2640277"/>
            <a:ext cx="5520168" cy="458604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B04938E3-41AF-4289-8DC3-AB0A8C10D594}"/>
              </a:ext>
            </a:extLst>
          </p:cNvPr>
          <p:cNvSpPr txBox="1"/>
          <p:nvPr/>
        </p:nvSpPr>
        <p:spPr>
          <a:xfrm>
            <a:off x="12960447" y="1726235"/>
            <a:ext cx="4112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수도 연결 없이도</a:t>
            </a:r>
            <a:endParaRPr lang="en-US" altLang="ko-KR" sz="2400" b="1" dirty="0">
              <a:solidFill>
                <a:schemeClr val="accen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어디서나 사용가능한 세척시스템</a:t>
            </a:r>
            <a:endParaRPr lang="en-US" altLang="ko-KR" sz="2400" b="1" dirty="0">
              <a:solidFill>
                <a:schemeClr val="accen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08E054B8-ECC0-4F1B-94BD-BFE0A24CCAD8}"/>
              </a:ext>
            </a:extLst>
          </p:cNvPr>
          <p:cNvSpPr txBox="1"/>
          <p:nvPr/>
        </p:nvSpPr>
        <p:spPr>
          <a:xfrm>
            <a:off x="9276394" y="2593177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나누미 오른쪽 측면</a:t>
            </a:r>
          </a:p>
        </p:txBody>
      </p:sp>
      <p:pic>
        <p:nvPicPr>
          <p:cNvPr id="243" name="Picture 2">
            <a:extLst>
              <a:ext uri="{FF2B5EF4-FFF2-40B4-BE49-F238E27FC236}">
                <a16:creationId xmlns:a16="http://schemas.microsoft.com/office/drawing/2014/main" id="{73D20E16-B470-4057-9D0D-E771FA6F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870" y="4485692"/>
            <a:ext cx="1310920" cy="65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903237D6-17F6-41A4-B824-0031AC9ABEE7}"/>
              </a:ext>
            </a:extLst>
          </p:cNvPr>
          <p:cNvSpPr txBox="1"/>
          <p:nvPr/>
        </p:nvSpPr>
        <p:spPr>
          <a:xfrm>
            <a:off x="12594883" y="5279082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물 순환 구조를 활용하는 </a:t>
            </a:r>
            <a:r>
              <a:rPr lang="ko-KR" altLang="en-US" dirty="0" err="1"/>
              <a:t>린서</a:t>
            </a:r>
            <a:r>
              <a:rPr lang="ko-KR" altLang="en-US" dirty="0"/>
              <a:t> 적재</a:t>
            </a:r>
          </a:p>
        </p:txBody>
      </p:sp>
      <p:sp>
        <p:nvSpPr>
          <p:cNvPr id="271" name="화살표: 오른쪽 270">
            <a:extLst>
              <a:ext uri="{FF2B5EF4-FFF2-40B4-BE49-F238E27FC236}">
                <a16:creationId xmlns:a16="http://schemas.microsoft.com/office/drawing/2014/main" id="{5F016020-CF04-4C9B-93E9-59DB66CF8F2C}"/>
              </a:ext>
            </a:extLst>
          </p:cNvPr>
          <p:cNvSpPr/>
          <p:nvPr/>
        </p:nvSpPr>
        <p:spPr>
          <a:xfrm>
            <a:off x="14447701" y="4510530"/>
            <a:ext cx="843445" cy="381000"/>
          </a:xfrm>
          <a:prstGeom prst="rightArrow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B8C456E-4EF1-4F8B-8B33-20E192CF74B0}"/>
              </a:ext>
            </a:extLst>
          </p:cNvPr>
          <p:cNvSpPr txBox="1"/>
          <p:nvPr/>
        </p:nvSpPr>
        <p:spPr>
          <a:xfrm>
            <a:off x="7025862" y="266710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컵수거함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측면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A8F5C3B-2D4B-4EA4-A09B-DD7DDE37B6AE}"/>
              </a:ext>
            </a:extLst>
          </p:cNvPr>
          <p:cNvSpPr txBox="1"/>
          <p:nvPr/>
        </p:nvSpPr>
        <p:spPr>
          <a:xfrm>
            <a:off x="15257852" y="273518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나누미 왼쪽 측면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A6B3067E-C50D-4A34-B3F0-2E816E4A858E}"/>
              </a:ext>
            </a:extLst>
          </p:cNvPr>
          <p:cNvSpPr txBox="1"/>
          <p:nvPr/>
        </p:nvSpPr>
        <p:spPr>
          <a:xfrm>
            <a:off x="12971664" y="6494359"/>
            <a:ext cx="4089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dirty="0" err="1"/>
              <a:t>린서에서</a:t>
            </a:r>
            <a:r>
              <a:rPr lang="ko-KR" altLang="en-US" dirty="0"/>
              <a:t> 착안한 물 재활용방식으로</a:t>
            </a:r>
            <a:endParaRPr lang="en-US" altLang="ko-KR" dirty="0"/>
          </a:p>
          <a:p>
            <a:pPr algn="ctr"/>
            <a:r>
              <a:rPr lang="ko-KR" altLang="en-US" dirty="0"/>
              <a:t>물사용을 최소화한 물탱크 저장 방식입니다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5BE2B-A8C0-4B11-83CE-7A17820CC211}"/>
              </a:ext>
            </a:extLst>
          </p:cNvPr>
          <p:cNvSpPr txBox="1"/>
          <p:nvPr/>
        </p:nvSpPr>
        <p:spPr>
          <a:xfrm>
            <a:off x="6906435" y="7515573"/>
            <a:ext cx="4892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공간낭비를 최소화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 방식으로 최대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1200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개의 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플라스틱 컵을 적재할 수 있습니다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내부 이동경로를 최소화하여 </a:t>
            </a:r>
            <a:r>
              <a:rPr lang="ko-KR" altLang="en-US" dirty="0">
                <a:solidFill>
                  <a:srgbClr val="C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사용전력을 최소화</a:t>
            </a:r>
            <a:endParaRPr lang="en-US" altLang="ko-KR" dirty="0">
              <a:solidFill>
                <a:srgbClr val="C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하여 적재가 가능합니다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재질별</a:t>
            </a:r>
            <a:r>
              <a:rPr lang="en-US" altLang="ko-KR" dirty="0">
                <a:solidFill>
                  <a:srgbClr val="C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(PET/PP/PS)</a:t>
            </a:r>
            <a:r>
              <a:rPr lang="ko-KR" altLang="en-US" dirty="0">
                <a:solidFill>
                  <a:srgbClr val="C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비율을 고려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하여 적재함을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6:1:1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크기로 제작하였습니다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7D8AAC5E-31C6-4425-BCE0-3FD1F251A78D}"/>
              </a:ext>
            </a:extLst>
          </p:cNvPr>
          <p:cNvSpPr txBox="1"/>
          <p:nvPr/>
        </p:nvSpPr>
        <p:spPr>
          <a:xfrm>
            <a:off x="12667895" y="7444094"/>
            <a:ext cx="50305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지속적 물공급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 가능한 </a:t>
            </a:r>
            <a:r>
              <a:rPr lang="ko-KR" altLang="en-US" dirty="0">
                <a:solidFill>
                  <a:schemeClr val="accent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최대 </a:t>
            </a:r>
            <a:r>
              <a:rPr lang="en-US" altLang="ko-KR" dirty="0">
                <a:solidFill>
                  <a:schemeClr val="accent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100L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채울 수 있는 저장공간을 가지며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일반적인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사용에는 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50L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만으로도 충분합니다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지속적인 물공급을 위해 약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주일 간격으로 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담당자가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보충해주는 방식입니다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F78DEF1D-C74E-4E4A-91AF-E9B259FF81ED}"/>
              </a:ext>
            </a:extLst>
          </p:cNvPr>
          <p:cNvGrpSpPr/>
          <p:nvPr/>
        </p:nvGrpSpPr>
        <p:grpSpPr>
          <a:xfrm>
            <a:off x="847113" y="4441016"/>
            <a:ext cx="1240518" cy="1772456"/>
            <a:chOff x="3691421" y="272037"/>
            <a:chExt cx="4501550" cy="6306963"/>
          </a:xfrm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8E7360C-5005-4126-AC64-B1335EC53B6F}"/>
                </a:ext>
              </a:extLst>
            </p:cNvPr>
            <p:cNvSpPr/>
            <p:nvPr/>
          </p:nvSpPr>
          <p:spPr>
            <a:xfrm>
              <a:off x="3692291" y="279000"/>
              <a:ext cx="4500000" cy="6300000"/>
            </a:xfrm>
            <a:prstGeom prst="rect">
              <a:avLst/>
            </a:prstGeom>
            <a:solidFill>
              <a:srgbClr val="E6E7D5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CA74E91A-EFB5-4BEC-82ED-CFC87B91829E}"/>
                </a:ext>
              </a:extLst>
            </p:cNvPr>
            <p:cNvSpPr/>
            <p:nvPr/>
          </p:nvSpPr>
          <p:spPr>
            <a:xfrm>
              <a:off x="3691421" y="279000"/>
              <a:ext cx="1803905" cy="6300000"/>
            </a:xfrm>
            <a:prstGeom prst="rect">
              <a:avLst/>
            </a:prstGeom>
            <a:solidFill>
              <a:srgbClr val="E7C794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A75D474B-6E41-4ECC-B84E-BF94F702B370}"/>
                </a:ext>
              </a:extLst>
            </p:cNvPr>
            <p:cNvSpPr/>
            <p:nvPr/>
          </p:nvSpPr>
          <p:spPr>
            <a:xfrm>
              <a:off x="3692291" y="272037"/>
              <a:ext cx="4500000" cy="360000"/>
            </a:xfrm>
            <a:prstGeom prst="rect">
              <a:avLst/>
            </a:prstGeom>
            <a:solidFill>
              <a:srgbClr val="53584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40FB969B-A6BE-4D15-875E-0978F4801635}"/>
                </a:ext>
              </a:extLst>
            </p:cNvPr>
            <p:cNvSpPr/>
            <p:nvPr/>
          </p:nvSpPr>
          <p:spPr>
            <a:xfrm>
              <a:off x="6493110" y="2040780"/>
              <a:ext cx="707718" cy="90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6F1A654-7EFE-4AA2-B466-E58415072990}"/>
                </a:ext>
              </a:extLst>
            </p:cNvPr>
            <p:cNvSpPr/>
            <p:nvPr/>
          </p:nvSpPr>
          <p:spPr>
            <a:xfrm>
              <a:off x="4074822" y="1650023"/>
              <a:ext cx="45719" cy="447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145EDAFD-C9B7-44E1-AB09-4CD6D40FACF1}"/>
                </a:ext>
              </a:extLst>
            </p:cNvPr>
            <p:cNvSpPr/>
            <p:nvPr/>
          </p:nvSpPr>
          <p:spPr>
            <a:xfrm>
              <a:off x="4482892" y="1791958"/>
              <a:ext cx="67734" cy="68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5D2EC2AD-D741-4B12-A963-C628CF23CA2B}"/>
                </a:ext>
              </a:extLst>
            </p:cNvPr>
            <p:cNvSpPr/>
            <p:nvPr/>
          </p:nvSpPr>
          <p:spPr>
            <a:xfrm>
              <a:off x="6485490" y="2034554"/>
              <a:ext cx="722044" cy="165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C33746A-E2BC-44F3-9EEA-CEDB70CAA7F7}"/>
                </a:ext>
              </a:extLst>
            </p:cNvPr>
            <p:cNvSpPr/>
            <p:nvPr/>
          </p:nvSpPr>
          <p:spPr>
            <a:xfrm>
              <a:off x="3692971" y="2950628"/>
              <a:ext cx="4500000" cy="360000"/>
            </a:xfrm>
            <a:prstGeom prst="rect">
              <a:avLst/>
            </a:prstGeom>
            <a:solidFill>
              <a:srgbClr val="53584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660CD8C-6FC2-4B53-B48B-4759F5A448EE}"/>
                </a:ext>
              </a:extLst>
            </p:cNvPr>
            <p:cNvSpPr/>
            <p:nvPr/>
          </p:nvSpPr>
          <p:spPr>
            <a:xfrm>
              <a:off x="3695326" y="632038"/>
              <a:ext cx="1800000" cy="541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FC3ABBA2-D78A-4400-9133-1FFF49B2EFA9}"/>
                </a:ext>
              </a:extLst>
            </p:cNvPr>
            <p:cNvSpPr/>
            <p:nvPr/>
          </p:nvSpPr>
          <p:spPr>
            <a:xfrm>
              <a:off x="3692291" y="2411651"/>
              <a:ext cx="1804499" cy="541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2B65858D-0D90-4A0B-A7A5-CD544CC1C1A0}"/>
                </a:ext>
              </a:extLst>
            </p:cNvPr>
            <p:cNvSpPr/>
            <p:nvPr/>
          </p:nvSpPr>
          <p:spPr>
            <a:xfrm>
              <a:off x="5499443" y="2043012"/>
              <a:ext cx="985366" cy="909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31004AF-8BFF-47EA-A8AB-A8097C69B1C9}"/>
                </a:ext>
              </a:extLst>
            </p:cNvPr>
            <p:cNvSpPr/>
            <p:nvPr/>
          </p:nvSpPr>
          <p:spPr>
            <a:xfrm>
              <a:off x="7207535" y="2042674"/>
              <a:ext cx="983886" cy="911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0E010F86-F3E5-4CDF-9728-7282D7EC055B}"/>
                </a:ext>
              </a:extLst>
            </p:cNvPr>
            <p:cNvSpPr/>
            <p:nvPr/>
          </p:nvSpPr>
          <p:spPr>
            <a:xfrm>
              <a:off x="3692291" y="3305101"/>
              <a:ext cx="4499209" cy="3273898"/>
            </a:xfrm>
            <a:prstGeom prst="rect">
              <a:avLst/>
            </a:prstGeom>
            <a:solidFill>
              <a:srgbClr val="53584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A470A337-1237-40F3-BCCC-349334B55D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095" y="3309419"/>
              <a:ext cx="4179599" cy="313379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833D5AA-1CA6-44AE-8B31-EA5EB9A27120}"/>
                </a:ext>
              </a:extLst>
            </p:cNvPr>
            <p:cNvSpPr txBox="1"/>
            <p:nvPr/>
          </p:nvSpPr>
          <p:spPr>
            <a:xfrm>
              <a:off x="5689017" y="664563"/>
              <a:ext cx="2473475" cy="212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700" dirty="0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9FBDAE3-EE96-4313-8022-554A48225DD5}"/>
                </a:ext>
              </a:extLst>
            </p:cNvPr>
            <p:cNvSpPr txBox="1"/>
            <p:nvPr/>
          </p:nvSpPr>
          <p:spPr>
            <a:xfrm rot="16200000" flipH="1">
              <a:off x="5481871" y="1000267"/>
              <a:ext cx="196583" cy="21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700" dirty="0"/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046CC682-6739-404B-AEF0-C9922133528E}"/>
                </a:ext>
              </a:extLst>
            </p:cNvPr>
            <p:cNvSpPr/>
            <p:nvPr/>
          </p:nvSpPr>
          <p:spPr>
            <a:xfrm>
              <a:off x="5660659" y="836893"/>
              <a:ext cx="522000" cy="52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06C3F604-404A-4107-A6A8-A6C211280EB4}"/>
                </a:ext>
              </a:extLst>
            </p:cNvPr>
            <p:cNvSpPr/>
            <p:nvPr/>
          </p:nvSpPr>
          <p:spPr>
            <a:xfrm>
              <a:off x="6282898" y="836893"/>
              <a:ext cx="522000" cy="52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4AC54E30-EB24-4B53-956B-2B063D506360}"/>
                </a:ext>
              </a:extLst>
            </p:cNvPr>
            <p:cNvSpPr/>
            <p:nvPr/>
          </p:nvSpPr>
          <p:spPr>
            <a:xfrm>
              <a:off x="6905137" y="836893"/>
              <a:ext cx="522000" cy="52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69C344C3-EC33-41B8-B7DB-6707DE2BBCB8}"/>
                </a:ext>
              </a:extLst>
            </p:cNvPr>
            <p:cNvSpPr/>
            <p:nvPr/>
          </p:nvSpPr>
          <p:spPr>
            <a:xfrm>
              <a:off x="7527377" y="836893"/>
              <a:ext cx="522000" cy="52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5A15E002-9A37-47B4-8B47-42C1FD9E5E9B}"/>
                </a:ext>
              </a:extLst>
            </p:cNvPr>
            <p:cNvSpPr txBox="1"/>
            <p:nvPr/>
          </p:nvSpPr>
          <p:spPr>
            <a:xfrm rot="16200000" flipH="1">
              <a:off x="5481871" y="1593602"/>
              <a:ext cx="196583" cy="21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700" dirty="0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84DB9400-A935-4C21-9D94-A5A51DCE1BF8}"/>
                </a:ext>
              </a:extLst>
            </p:cNvPr>
            <p:cNvSpPr/>
            <p:nvPr/>
          </p:nvSpPr>
          <p:spPr>
            <a:xfrm>
              <a:off x="5660659" y="1408282"/>
              <a:ext cx="522000" cy="52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B7180D41-8913-4DAC-90E2-B10243DF4115}"/>
                </a:ext>
              </a:extLst>
            </p:cNvPr>
            <p:cNvSpPr/>
            <p:nvPr/>
          </p:nvSpPr>
          <p:spPr>
            <a:xfrm>
              <a:off x="6282898" y="1408282"/>
              <a:ext cx="522000" cy="52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8DD78C2B-F8DC-4997-9231-9E58695B5596}"/>
                </a:ext>
              </a:extLst>
            </p:cNvPr>
            <p:cNvSpPr/>
            <p:nvPr/>
          </p:nvSpPr>
          <p:spPr>
            <a:xfrm>
              <a:off x="6905137" y="1408282"/>
              <a:ext cx="522000" cy="52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6F02AA48-D9C7-448D-ACB4-6537CD86DD73}"/>
                </a:ext>
              </a:extLst>
            </p:cNvPr>
            <p:cNvSpPr/>
            <p:nvPr/>
          </p:nvSpPr>
          <p:spPr>
            <a:xfrm>
              <a:off x="7527377" y="1408282"/>
              <a:ext cx="522000" cy="52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5AA6744-5B20-42F3-A235-DABE98CA3C4B}"/>
                </a:ext>
              </a:extLst>
            </p:cNvPr>
            <p:cNvGrpSpPr/>
            <p:nvPr/>
          </p:nvGrpSpPr>
          <p:grpSpPr>
            <a:xfrm>
              <a:off x="3814788" y="336579"/>
              <a:ext cx="252000" cy="252000"/>
              <a:chOff x="3814788" y="346104"/>
              <a:chExt cx="252000" cy="252000"/>
            </a:xfrm>
          </p:grpSpPr>
          <p:sp>
            <p:nvSpPr>
              <p:cNvPr id="318" name="타원 317">
                <a:extLst>
                  <a:ext uri="{FF2B5EF4-FFF2-40B4-BE49-F238E27FC236}">
                    <a16:creationId xmlns:a16="http://schemas.microsoft.com/office/drawing/2014/main" id="{50C0EF2A-3B58-4FE2-8487-B0D0C4C506D8}"/>
                  </a:ext>
                </a:extLst>
              </p:cNvPr>
              <p:cNvSpPr/>
              <p:nvPr/>
            </p:nvSpPr>
            <p:spPr>
              <a:xfrm>
                <a:off x="3814788" y="346104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9" name="타원 318">
                <a:extLst>
                  <a:ext uri="{FF2B5EF4-FFF2-40B4-BE49-F238E27FC236}">
                    <a16:creationId xmlns:a16="http://schemas.microsoft.com/office/drawing/2014/main" id="{B4C19D38-ECA0-4CE6-8D93-9B36DE73F696}"/>
                  </a:ext>
                </a:extLst>
              </p:cNvPr>
              <p:cNvSpPr/>
              <p:nvPr/>
            </p:nvSpPr>
            <p:spPr>
              <a:xfrm>
                <a:off x="3886788" y="41810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E4DEB96-CDAB-4870-905D-AF8788C2BC59}"/>
                </a:ext>
              </a:extLst>
            </p:cNvPr>
            <p:cNvGrpSpPr/>
            <p:nvPr/>
          </p:nvGrpSpPr>
          <p:grpSpPr>
            <a:xfrm>
              <a:off x="7853918" y="341533"/>
              <a:ext cx="252000" cy="252000"/>
              <a:chOff x="3814788" y="346104"/>
              <a:chExt cx="252000" cy="252000"/>
            </a:xfrm>
          </p:grpSpPr>
          <p:sp>
            <p:nvSpPr>
              <p:cNvPr id="316" name="타원 315">
                <a:extLst>
                  <a:ext uri="{FF2B5EF4-FFF2-40B4-BE49-F238E27FC236}">
                    <a16:creationId xmlns:a16="http://schemas.microsoft.com/office/drawing/2014/main" id="{1F66F5D7-316E-4E9C-84FD-320790B95A3C}"/>
                  </a:ext>
                </a:extLst>
              </p:cNvPr>
              <p:cNvSpPr/>
              <p:nvPr/>
            </p:nvSpPr>
            <p:spPr>
              <a:xfrm>
                <a:off x="3814788" y="346104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7" name="타원 316">
                <a:extLst>
                  <a:ext uri="{FF2B5EF4-FFF2-40B4-BE49-F238E27FC236}">
                    <a16:creationId xmlns:a16="http://schemas.microsoft.com/office/drawing/2014/main" id="{1246A8B9-3E51-4505-81A0-2473A7A0AF79}"/>
                  </a:ext>
                </a:extLst>
              </p:cNvPr>
              <p:cNvSpPr/>
              <p:nvPr/>
            </p:nvSpPr>
            <p:spPr>
              <a:xfrm>
                <a:off x="3886788" y="41810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9027B35-3DF8-467C-AB14-39FF60AADF5A}"/>
                </a:ext>
              </a:extLst>
            </p:cNvPr>
            <p:cNvSpPr/>
            <p:nvPr/>
          </p:nvSpPr>
          <p:spPr>
            <a:xfrm>
              <a:off x="4788379" y="1597044"/>
              <a:ext cx="504000" cy="504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045C10E8-5361-4910-937F-90BD73214E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7345" y="3051151"/>
              <a:ext cx="3153911" cy="2752653"/>
              <a:chOff x="4574671" y="3447889"/>
              <a:chExt cx="2852844" cy="2489889"/>
            </a:xfrm>
          </p:grpSpPr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23B8DB1F-230F-4647-9ACE-0F706448981F}"/>
                  </a:ext>
                </a:extLst>
              </p:cNvPr>
              <p:cNvGrpSpPr/>
              <p:nvPr/>
            </p:nvGrpSpPr>
            <p:grpSpPr>
              <a:xfrm>
                <a:off x="5242231" y="3952476"/>
                <a:ext cx="1457057" cy="1370955"/>
                <a:chOff x="5016525" y="4069315"/>
                <a:chExt cx="1941935" cy="1960441"/>
              </a:xfrm>
            </p:grpSpPr>
            <p:pic>
              <p:nvPicPr>
                <p:cNvPr id="314" name="Picture 2" descr="플라스틱컵 이미지 검색결과">
                  <a:extLst>
                    <a:ext uri="{FF2B5EF4-FFF2-40B4-BE49-F238E27FC236}">
                      <a16:creationId xmlns:a16="http://schemas.microsoft.com/office/drawing/2014/main" id="{76F30183-C72C-4E99-B746-829E605F1C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6525" y="4069315"/>
                  <a:ext cx="1941935" cy="1960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5" name="Picture 6" descr="분리수거 마크 이미지 검색결과">
                  <a:extLst>
                    <a:ext uri="{FF2B5EF4-FFF2-40B4-BE49-F238E27FC236}">
                      <a16:creationId xmlns:a16="http://schemas.microsoft.com/office/drawing/2014/main" id="{A9300FE7-3562-429E-9FBD-ED9AF7A05E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73680" y="4707353"/>
                  <a:ext cx="818079" cy="8258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" name="Picture 8" descr="인형 일러스트 이미지 검색결과">
                <a:extLst>
                  <a:ext uri="{FF2B5EF4-FFF2-40B4-BE49-F238E27FC236}">
                    <a16:creationId xmlns:a16="http://schemas.microsoft.com/office/drawing/2014/main" id="{9FCDDCD7-7B2C-4546-A345-679C6B99AA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3222" y="3797625"/>
                <a:ext cx="591199" cy="631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0" name="Picture 10" descr="가방 일러스트 이미지 검색결과">
                <a:extLst>
                  <a:ext uri="{FF2B5EF4-FFF2-40B4-BE49-F238E27FC236}">
                    <a16:creationId xmlns:a16="http://schemas.microsoft.com/office/drawing/2014/main" id="{E892F39F-3217-4D43-BF4D-4FC25B6F74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3815" y="4796210"/>
                <a:ext cx="649962" cy="7456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1" name="Picture 12" descr="옷 일러스트 이미지 검색결과">
                <a:extLst>
                  <a:ext uri="{FF2B5EF4-FFF2-40B4-BE49-F238E27FC236}">
                    <a16:creationId xmlns:a16="http://schemas.microsoft.com/office/drawing/2014/main" id="{737AAD7B-D8EE-4564-8CB4-B89821F585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22" t="-556" r="11481" b="556"/>
              <a:stretch/>
            </p:blipFill>
            <p:spPr bwMode="auto">
              <a:xfrm>
                <a:off x="6479618" y="3447889"/>
                <a:ext cx="947897" cy="1270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2" name="Picture 14" descr="플라스틱 일러스트 이미지 검색결과">
                <a:extLst>
                  <a:ext uri="{FF2B5EF4-FFF2-40B4-BE49-F238E27FC236}">
                    <a16:creationId xmlns:a16="http://schemas.microsoft.com/office/drawing/2014/main" id="{CB4A9CB3-4799-444C-A1A9-2BEB35317E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backgroundMark x1="36444" y1="45111" x2="36444" y2="45111"/>
                            <a14:backgroundMark x1="36444" y1="56667" x2="36444" y2="56667"/>
                            <a14:backgroundMark x1="36444" y1="64444" x2="36444" y2="64444"/>
                            <a14:backgroundMark x1="47111" y1="12444" x2="47111" y2="12444"/>
                            <a14:backgroundMark x1="43333" y1="22667" x2="43333" y2="22667"/>
                            <a14:backgroundMark x1="54444" y1="22444" x2="54444" y2="22444"/>
                            <a14:backgroundMark x1="56889" y1="26889" x2="56889" y2="26889"/>
                            <a14:backgroundMark x1="54444" y1="17333" x2="54444" y2="17333"/>
                            <a14:backgroundMark x1="60667" y1="41333" x2="60667" y2="41333"/>
                            <a14:backgroundMark x1="61333" y1="35556" x2="61333" y2="35556"/>
                            <a14:backgroundMark x1="60667" y1="69111" x2="60667" y2="69111"/>
                            <a14:backgroundMark x1="54000" y1="86667" x2="54000" y2="86667"/>
                            <a14:backgroundMark x1="43333" y1="86889" x2="43333" y2="86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4671" y="4718785"/>
                <a:ext cx="873240" cy="881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341EF7A-10BC-46B4-860B-58344ED3F35C}"/>
                  </a:ext>
                </a:extLst>
              </p:cNvPr>
              <p:cNvSpPr txBox="1"/>
              <p:nvPr/>
            </p:nvSpPr>
            <p:spPr>
              <a:xfrm>
                <a:off x="5873826" y="5671146"/>
                <a:ext cx="177817" cy="266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1200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409590-0D47-4DA1-9C04-BE749368BC83}"/>
              </a:ext>
            </a:extLst>
          </p:cNvPr>
          <p:cNvCxnSpPr>
            <a:stCxn id="316" idx="0"/>
          </p:cNvCxnSpPr>
          <p:nvPr/>
        </p:nvCxnSpPr>
        <p:spPr>
          <a:xfrm flipV="1">
            <a:off x="2028919" y="3104520"/>
            <a:ext cx="679982" cy="135602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6D4D7B5B-1443-48C5-80AB-3405621A5D31}"/>
              </a:ext>
            </a:extLst>
          </p:cNvPr>
          <p:cNvCxnSpPr>
            <a:cxnSpLocks/>
          </p:cNvCxnSpPr>
          <p:nvPr/>
        </p:nvCxnSpPr>
        <p:spPr>
          <a:xfrm flipH="1" flipV="1">
            <a:off x="2031676" y="6264253"/>
            <a:ext cx="680829" cy="169548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그룹 177"/>
          <p:cNvGrpSpPr/>
          <p:nvPr/>
        </p:nvGrpSpPr>
        <p:grpSpPr>
          <a:xfrm>
            <a:off x="2684238" y="3048277"/>
            <a:ext cx="3146908" cy="4866514"/>
            <a:chOff x="2077004" y="318920"/>
            <a:chExt cx="3980945" cy="6306963"/>
          </a:xfrm>
        </p:grpSpPr>
        <p:sp>
          <p:nvSpPr>
            <p:cNvPr id="179" name="직사각형 178"/>
            <p:cNvSpPr/>
            <p:nvPr/>
          </p:nvSpPr>
          <p:spPr>
            <a:xfrm>
              <a:off x="2077773" y="318920"/>
              <a:ext cx="3980176" cy="6306962"/>
            </a:xfrm>
            <a:prstGeom prst="rect">
              <a:avLst/>
            </a:prstGeom>
            <a:solidFill>
              <a:srgbClr val="E6E7D5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2077004" y="318920"/>
              <a:ext cx="1595524" cy="6306963"/>
            </a:xfrm>
            <a:prstGeom prst="rect">
              <a:avLst/>
            </a:prstGeom>
            <a:solidFill>
              <a:srgbClr val="E7C794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타원 180"/>
            <p:cNvSpPr/>
            <p:nvPr/>
          </p:nvSpPr>
          <p:spPr>
            <a:xfrm>
              <a:off x="3818763" y="1405684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/>
            <p:cNvSpPr/>
            <p:nvPr/>
          </p:nvSpPr>
          <p:spPr>
            <a:xfrm>
              <a:off x="4369123" y="1405684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4919483" y="1405684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/>
            <p:cNvSpPr/>
            <p:nvPr/>
          </p:nvSpPr>
          <p:spPr>
            <a:xfrm>
              <a:off x="5469844" y="1405684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/>
            <p:cNvSpPr/>
            <p:nvPr/>
          </p:nvSpPr>
          <p:spPr>
            <a:xfrm>
              <a:off x="3818763" y="2046983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/>
            <p:cNvSpPr/>
            <p:nvPr/>
          </p:nvSpPr>
          <p:spPr>
            <a:xfrm>
              <a:off x="4369123" y="2046983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/>
            <p:cNvSpPr/>
            <p:nvPr/>
          </p:nvSpPr>
          <p:spPr>
            <a:xfrm>
              <a:off x="3818763" y="883776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/>
            <p:cNvSpPr/>
            <p:nvPr/>
          </p:nvSpPr>
          <p:spPr>
            <a:xfrm>
              <a:off x="4369123" y="883776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/>
            <p:cNvSpPr/>
            <p:nvPr/>
          </p:nvSpPr>
          <p:spPr>
            <a:xfrm>
              <a:off x="4919483" y="883776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/>
            <p:cNvSpPr/>
            <p:nvPr/>
          </p:nvSpPr>
          <p:spPr>
            <a:xfrm>
              <a:off x="5469844" y="883776"/>
              <a:ext cx="461700" cy="46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3818763" y="1643927"/>
              <a:ext cx="461700" cy="48607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4370900" y="1651261"/>
              <a:ext cx="461700" cy="48534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922739" y="1643927"/>
              <a:ext cx="460800" cy="486238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5468067" y="1643927"/>
              <a:ext cx="463478" cy="486773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2106349" y="3381884"/>
              <a:ext cx="417952" cy="313122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배수</a:t>
              </a: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2552700" y="3380674"/>
              <a:ext cx="1236599" cy="31239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물탱크</a:t>
              </a:r>
            </a:p>
          </p:txBody>
        </p:sp>
      </p:grpSp>
      <p:grpSp>
        <p:nvGrpSpPr>
          <p:cNvPr id="197" name="그룹 196"/>
          <p:cNvGrpSpPr>
            <a:grpSpLocks noChangeAspect="1"/>
          </p:cNvGrpSpPr>
          <p:nvPr/>
        </p:nvGrpSpPr>
        <p:grpSpPr>
          <a:xfrm>
            <a:off x="9588697" y="3159210"/>
            <a:ext cx="1191555" cy="3156029"/>
            <a:chOff x="1041399" y="264642"/>
            <a:chExt cx="2421776" cy="6414471"/>
          </a:xfrm>
        </p:grpSpPr>
        <p:sp>
          <p:nvSpPr>
            <p:cNvPr id="198" name="직사각형 197"/>
            <p:cNvSpPr/>
            <p:nvPr/>
          </p:nvSpPr>
          <p:spPr>
            <a:xfrm>
              <a:off x="1645206" y="371970"/>
              <a:ext cx="1817969" cy="6300000"/>
            </a:xfrm>
            <a:prstGeom prst="rect">
              <a:avLst/>
            </a:prstGeom>
            <a:solidFill>
              <a:srgbClr val="E6E7D5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645874" y="264642"/>
              <a:ext cx="1815439" cy="357321"/>
            </a:xfrm>
            <a:prstGeom prst="rect">
              <a:avLst/>
            </a:prstGeom>
            <a:solidFill>
              <a:srgbClr val="53584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655031" y="3050657"/>
              <a:ext cx="1806972" cy="3628456"/>
            </a:xfrm>
            <a:prstGeom prst="rect">
              <a:avLst/>
            </a:prstGeom>
            <a:solidFill>
              <a:srgbClr val="53584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순서도: 수동 입력 202"/>
            <p:cNvSpPr/>
            <p:nvPr/>
          </p:nvSpPr>
          <p:spPr>
            <a:xfrm rot="12099455" flipH="1">
              <a:off x="1375029" y="1538103"/>
              <a:ext cx="1957109" cy="574974"/>
            </a:xfrm>
            <a:prstGeom prst="flowChartManualInp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3353113" y="1918968"/>
              <a:ext cx="45719" cy="764149"/>
            </a:xfrm>
            <a:prstGeom prst="rect">
              <a:avLst/>
            </a:prstGeom>
            <a:solidFill>
              <a:srgbClr val="E6E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728804" y="2408097"/>
              <a:ext cx="487882" cy="6327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1719443" y="2461558"/>
              <a:ext cx="487882" cy="544715"/>
            </a:xfrm>
            <a:prstGeom prst="ellipse">
              <a:avLst/>
            </a:prstGeom>
            <a:solidFill>
              <a:srgbClr val="E6E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670867" y="2407923"/>
              <a:ext cx="243941" cy="632710"/>
            </a:xfrm>
            <a:prstGeom prst="rect">
              <a:avLst/>
            </a:prstGeom>
            <a:solidFill>
              <a:srgbClr val="E6E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1910320" y="2762407"/>
              <a:ext cx="306498" cy="278318"/>
            </a:xfrm>
            <a:prstGeom prst="rect">
              <a:avLst/>
            </a:prstGeom>
            <a:solidFill>
              <a:srgbClr val="E6E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1525439">
              <a:off x="2320733" y="2226898"/>
              <a:ext cx="550206" cy="7592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타원 319"/>
            <p:cNvSpPr/>
            <p:nvPr/>
          </p:nvSpPr>
          <p:spPr>
            <a:xfrm rot="1525439">
              <a:off x="2305126" y="2228724"/>
              <a:ext cx="550207" cy="759295"/>
            </a:xfrm>
            <a:prstGeom prst="ellipse">
              <a:avLst/>
            </a:prstGeom>
            <a:solidFill>
              <a:srgbClr val="E6E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1525439">
              <a:off x="2329947" y="2174360"/>
              <a:ext cx="275103" cy="759294"/>
            </a:xfrm>
            <a:prstGeom prst="rect">
              <a:avLst/>
            </a:prstGeom>
            <a:solidFill>
              <a:srgbClr val="E6E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1525439">
              <a:off x="2514565" y="2662149"/>
              <a:ext cx="275103" cy="334001"/>
            </a:xfrm>
            <a:prstGeom prst="rect">
              <a:avLst/>
            </a:prstGeom>
            <a:solidFill>
              <a:srgbClr val="E6E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순서도: 수동 입력 326"/>
            <p:cNvSpPr/>
            <p:nvPr/>
          </p:nvSpPr>
          <p:spPr>
            <a:xfrm rot="12279468" flipH="1">
              <a:off x="1364150" y="1997277"/>
              <a:ext cx="1299544" cy="536400"/>
            </a:xfrm>
            <a:prstGeom prst="flowChartManualInp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>
              <a:off x="2231307" y="2300819"/>
              <a:ext cx="462057" cy="42365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>
              <a:off x="1041399" y="628650"/>
              <a:ext cx="598814" cy="2731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>
              <a:off x="2720103" y="2604594"/>
              <a:ext cx="157444" cy="440952"/>
            </a:xfrm>
            <a:prstGeom prst="rect">
              <a:avLst/>
            </a:prstGeom>
            <a:solidFill>
              <a:srgbClr val="E6E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타원 329"/>
            <p:cNvSpPr/>
            <p:nvPr/>
          </p:nvSpPr>
          <p:spPr>
            <a:xfrm>
              <a:off x="2829851" y="1911825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>
              <a:off x="3171592" y="1916587"/>
              <a:ext cx="183006" cy="360000"/>
            </a:xfrm>
            <a:prstGeom prst="rect">
              <a:avLst/>
            </a:prstGeom>
            <a:solidFill>
              <a:srgbClr val="E6E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>
              <a:off x="3001322" y="2088045"/>
              <a:ext cx="190118" cy="188542"/>
            </a:xfrm>
            <a:prstGeom prst="rect">
              <a:avLst/>
            </a:prstGeom>
            <a:solidFill>
              <a:srgbClr val="E6E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>
              <a:off x="2883893" y="1919926"/>
              <a:ext cx="461700" cy="46011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4" name="직선 연결선 333"/>
            <p:cNvCxnSpPr/>
            <p:nvPr/>
          </p:nvCxnSpPr>
          <p:spPr>
            <a:xfrm>
              <a:off x="1639779" y="472259"/>
              <a:ext cx="689" cy="3004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8" name="그룹 397"/>
          <p:cNvGrpSpPr>
            <a:grpSpLocks noChangeAspect="1"/>
          </p:cNvGrpSpPr>
          <p:nvPr/>
        </p:nvGrpSpPr>
        <p:grpSpPr>
          <a:xfrm>
            <a:off x="15791393" y="3156329"/>
            <a:ext cx="1073978" cy="3164327"/>
            <a:chOff x="8662301" y="265768"/>
            <a:chExt cx="2177149" cy="6414669"/>
          </a:xfrm>
        </p:grpSpPr>
        <p:sp>
          <p:nvSpPr>
            <p:cNvPr id="399" name="직사각형 398"/>
            <p:cNvSpPr/>
            <p:nvPr/>
          </p:nvSpPr>
          <p:spPr>
            <a:xfrm>
              <a:off x="8662301" y="3039030"/>
              <a:ext cx="1800000" cy="3641407"/>
            </a:xfrm>
            <a:prstGeom prst="rect">
              <a:avLst/>
            </a:prstGeom>
            <a:solidFill>
              <a:srgbClr val="53584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9555806" y="534133"/>
              <a:ext cx="904941" cy="2504897"/>
            </a:xfrm>
            <a:prstGeom prst="rect">
              <a:avLst/>
            </a:prstGeom>
            <a:solidFill>
              <a:srgbClr val="E7C79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8662301" y="265768"/>
              <a:ext cx="1801550" cy="352838"/>
            </a:xfrm>
            <a:prstGeom prst="rect">
              <a:avLst/>
            </a:prstGeom>
            <a:solidFill>
              <a:srgbClr val="53584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순서도: 수동 입력 401"/>
            <p:cNvSpPr/>
            <p:nvPr/>
          </p:nvSpPr>
          <p:spPr>
            <a:xfrm rot="12099455" flipH="1">
              <a:off x="9142331" y="1815568"/>
              <a:ext cx="1133020" cy="586404"/>
            </a:xfrm>
            <a:prstGeom prst="flowChartManualInp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9637623" y="1909514"/>
              <a:ext cx="700160" cy="46011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8707801" y="3074045"/>
              <a:ext cx="848006" cy="34366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물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탱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크</a:t>
              </a:r>
              <a:endParaRPr lang="ko-KR" altLang="en-US" dirty="0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8934768" y="1364189"/>
              <a:ext cx="598813" cy="1052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직사각형 405"/>
            <p:cNvSpPr/>
            <p:nvPr/>
          </p:nvSpPr>
          <p:spPr>
            <a:xfrm rot="17515176">
              <a:off x="10045094" y="1553231"/>
              <a:ext cx="428625" cy="458923"/>
            </a:xfrm>
            <a:prstGeom prst="rect">
              <a:avLst/>
            </a:prstGeom>
            <a:solidFill>
              <a:srgbClr val="E7C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10455717" y="1498213"/>
              <a:ext cx="383733" cy="535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8" name="직선 연결선 407"/>
            <p:cNvCxnSpPr/>
            <p:nvPr/>
          </p:nvCxnSpPr>
          <p:spPr>
            <a:xfrm>
              <a:off x="9552654" y="1285875"/>
              <a:ext cx="0" cy="13044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/>
            <p:cNvCxnSpPr/>
            <p:nvPr/>
          </p:nvCxnSpPr>
          <p:spPr>
            <a:xfrm>
              <a:off x="10455717" y="1162942"/>
              <a:ext cx="0" cy="13044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B12CE7BF-A012-4086-90C6-7E093427C15C}"/>
                </a:ext>
              </a:extLst>
            </p:cNvPr>
            <p:cNvSpPr/>
            <p:nvPr/>
          </p:nvSpPr>
          <p:spPr>
            <a:xfrm>
              <a:off x="9058621" y="2664646"/>
              <a:ext cx="30194" cy="3660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원호 410">
              <a:extLst>
                <a:ext uri="{FF2B5EF4-FFF2-40B4-BE49-F238E27FC236}">
                  <a16:creationId xmlns:a16="http://schemas.microsoft.com/office/drawing/2014/main" id="{9F37C668-418B-4A80-9E6D-453DAD4B8F2B}"/>
                </a:ext>
              </a:extLst>
            </p:cNvPr>
            <p:cNvSpPr/>
            <p:nvPr/>
          </p:nvSpPr>
          <p:spPr>
            <a:xfrm rot="16424850">
              <a:off x="8834851" y="2751492"/>
              <a:ext cx="469727" cy="294059"/>
            </a:xfrm>
            <a:prstGeom prst="arc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원호 411">
              <a:extLst>
                <a:ext uri="{FF2B5EF4-FFF2-40B4-BE49-F238E27FC236}">
                  <a16:creationId xmlns:a16="http://schemas.microsoft.com/office/drawing/2014/main" id="{826C8613-8F5F-4E5B-ABB8-EBC7070E3606}"/>
                </a:ext>
              </a:extLst>
            </p:cNvPr>
            <p:cNvSpPr/>
            <p:nvPr/>
          </p:nvSpPr>
          <p:spPr>
            <a:xfrm>
              <a:off x="8857324" y="2657755"/>
              <a:ext cx="392749" cy="465518"/>
            </a:xfrm>
            <a:prstGeom prst="arc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오른쪽 화살표 14">
              <a:extLst>
                <a:ext uri="{FF2B5EF4-FFF2-40B4-BE49-F238E27FC236}">
                  <a16:creationId xmlns:a16="http://schemas.microsoft.com/office/drawing/2014/main" id="{C2478444-DB51-4055-887D-03F70DEBA21A}"/>
                </a:ext>
              </a:extLst>
            </p:cNvPr>
            <p:cNvSpPr/>
            <p:nvPr/>
          </p:nvSpPr>
          <p:spPr>
            <a:xfrm>
              <a:off x="8947996" y="3153978"/>
              <a:ext cx="372400" cy="100483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아래쪽 화살표 15">
              <a:extLst>
                <a:ext uri="{FF2B5EF4-FFF2-40B4-BE49-F238E27FC236}">
                  <a16:creationId xmlns:a16="http://schemas.microsoft.com/office/drawing/2014/main" id="{AE5701B7-4DCD-4B32-9CFD-1971D0F4BBA1}"/>
                </a:ext>
              </a:extLst>
            </p:cNvPr>
            <p:cNvSpPr/>
            <p:nvPr/>
          </p:nvSpPr>
          <p:spPr>
            <a:xfrm>
              <a:off x="9424437" y="3184225"/>
              <a:ext cx="114852" cy="1384359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아래쪽 화살표 104">
              <a:extLst>
                <a:ext uri="{FF2B5EF4-FFF2-40B4-BE49-F238E27FC236}">
                  <a16:creationId xmlns:a16="http://schemas.microsoft.com/office/drawing/2014/main" id="{8AA74E8F-7CFC-4614-BC49-0BF151AB3D17}"/>
                </a:ext>
              </a:extLst>
            </p:cNvPr>
            <p:cNvSpPr/>
            <p:nvPr/>
          </p:nvSpPr>
          <p:spPr>
            <a:xfrm>
              <a:off x="9396935" y="4792347"/>
              <a:ext cx="129574" cy="1642723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왼쪽 화살표 16">
              <a:extLst>
                <a:ext uri="{FF2B5EF4-FFF2-40B4-BE49-F238E27FC236}">
                  <a16:creationId xmlns:a16="http://schemas.microsoft.com/office/drawing/2014/main" id="{39AB6401-C6D1-44E6-B5F1-CFF1656C95BF}"/>
                </a:ext>
              </a:extLst>
            </p:cNvPr>
            <p:cNvSpPr/>
            <p:nvPr/>
          </p:nvSpPr>
          <p:spPr>
            <a:xfrm>
              <a:off x="8943291" y="6306883"/>
              <a:ext cx="367123" cy="128187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위쪽 화살표 17">
              <a:extLst>
                <a:ext uri="{FF2B5EF4-FFF2-40B4-BE49-F238E27FC236}">
                  <a16:creationId xmlns:a16="http://schemas.microsoft.com/office/drawing/2014/main" id="{FDE09298-FF7B-44E8-B823-8959880D9CA5}"/>
                </a:ext>
              </a:extLst>
            </p:cNvPr>
            <p:cNvSpPr/>
            <p:nvPr/>
          </p:nvSpPr>
          <p:spPr>
            <a:xfrm flipH="1">
              <a:off x="8716503" y="4792348"/>
              <a:ext cx="130842" cy="1594318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위쪽 화살표 105">
              <a:extLst>
                <a:ext uri="{FF2B5EF4-FFF2-40B4-BE49-F238E27FC236}">
                  <a16:creationId xmlns:a16="http://schemas.microsoft.com/office/drawing/2014/main" id="{8CAE00EC-3A45-4BCA-96CD-4472CE6DFF55}"/>
                </a:ext>
              </a:extLst>
            </p:cNvPr>
            <p:cNvSpPr/>
            <p:nvPr/>
          </p:nvSpPr>
          <p:spPr>
            <a:xfrm flipH="1">
              <a:off x="8716502" y="3184225"/>
              <a:ext cx="130843" cy="1438335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9" name="직선 연결선 418"/>
            <p:cNvCxnSpPr/>
            <p:nvPr/>
          </p:nvCxnSpPr>
          <p:spPr>
            <a:xfrm>
              <a:off x="10470570" y="1162942"/>
              <a:ext cx="0" cy="13044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A715681D-9787-4176-9394-343A9E3C4C95}"/>
              </a:ext>
            </a:extLst>
          </p:cNvPr>
          <p:cNvCxnSpPr/>
          <p:nvPr/>
        </p:nvCxnSpPr>
        <p:spPr>
          <a:xfrm>
            <a:off x="999674" y="1221428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F4DD3D-DE6F-404E-94A2-749ACB1CAFDB}"/>
              </a:ext>
            </a:extLst>
          </p:cNvPr>
          <p:cNvCxnSpPr/>
          <p:nvPr/>
        </p:nvCxnSpPr>
        <p:spPr>
          <a:xfrm>
            <a:off x="2853693" y="7698428"/>
            <a:ext cx="0" cy="457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729C03-FAEC-41D7-9F9A-E1292762CAD6}"/>
              </a:ext>
            </a:extLst>
          </p:cNvPr>
          <p:cNvSpPr/>
          <p:nvPr/>
        </p:nvSpPr>
        <p:spPr>
          <a:xfrm>
            <a:off x="2340328" y="8155628"/>
            <a:ext cx="1040780" cy="347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highlight>
                  <a:srgbClr val="1D5B22"/>
                </a:highlight>
              </a:rPr>
              <a:t>하수도</a:t>
            </a:r>
          </a:p>
        </p:txBody>
      </p:sp>
    </p:spTree>
    <p:extLst>
      <p:ext uri="{BB962C8B-B14F-4D97-AF65-F5344CB8AC3E}">
        <p14:creationId xmlns:p14="http://schemas.microsoft.com/office/powerpoint/2010/main" val="75501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45EE905F-A469-4E5F-8125-D271B946E99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-95238" y="-95238"/>
            <a:chExt cx="18476190" cy="10495238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AC408C87-3B6D-4DE5-A761-31FC5DF72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94819D5-C308-43F7-9511-B31FAB82F392}"/>
              </a:ext>
            </a:extLst>
          </p:cNvPr>
          <p:cNvSpPr/>
          <p:nvPr/>
        </p:nvSpPr>
        <p:spPr>
          <a:xfrm>
            <a:off x="5750385" y="1584407"/>
            <a:ext cx="6769314" cy="51473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E2081F5-D3EE-4199-8C98-A07679DEDF3A}"/>
              </a:ext>
            </a:extLst>
          </p:cNvPr>
          <p:cNvCxnSpPr>
            <a:cxnSpLocks/>
            <a:stCxn id="49" idx="6"/>
            <a:endCxn id="55" idx="2"/>
          </p:cNvCxnSpPr>
          <p:nvPr/>
        </p:nvCxnSpPr>
        <p:spPr>
          <a:xfrm flipV="1">
            <a:off x="8049012" y="5499188"/>
            <a:ext cx="2552307" cy="4987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54F101-9A51-4220-B064-97C1F1E8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98DF64D-5F55-4578-8264-FF6AE76BA460}"/>
              </a:ext>
            </a:extLst>
          </p:cNvPr>
          <p:cNvGrpSpPr/>
          <p:nvPr/>
        </p:nvGrpSpPr>
        <p:grpSpPr>
          <a:xfrm rot="13676851">
            <a:off x="9728206" y="6161179"/>
            <a:ext cx="2356193" cy="2029158"/>
            <a:chOff x="5939173" y="1244270"/>
            <a:chExt cx="1351534" cy="2749124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A845358-F864-442A-8FFC-6688F9214712}"/>
                </a:ext>
              </a:extLst>
            </p:cNvPr>
            <p:cNvCxnSpPr>
              <a:cxnSpLocks/>
            </p:cNvCxnSpPr>
            <p:nvPr/>
          </p:nvCxnSpPr>
          <p:spPr>
            <a:xfrm rot="7923149">
              <a:off x="6605211" y="1491831"/>
              <a:ext cx="933058" cy="43793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BAAC402-D5B2-4C38-88B8-0B21FDC19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173" y="1609135"/>
              <a:ext cx="900590" cy="23842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8" name="Picture 4" descr="trash car png 이미지 검색결과">
            <a:extLst>
              <a:ext uri="{FF2B5EF4-FFF2-40B4-BE49-F238E27FC236}">
                <a16:creationId xmlns:a16="http://schemas.microsoft.com/office/drawing/2014/main" id="{20A8D6CD-F966-4FD8-9A0F-0B5F31CFC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130" y="5042706"/>
            <a:ext cx="957244" cy="95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7DCAED01-2846-4336-8779-E4F57B9C6DD8}"/>
              </a:ext>
            </a:extLst>
          </p:cNvPr>
          <p:cNvSpPr/>
          <p:nvPr/>
        </p:nvSpPr>
        <p:spPr>
          <a:xfrm>
            <a:off x="6702313" y="4868340"/>
            <a:ext cx="1346699" cy="13614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나누미</a:t>
            </a:r>
            <a:endParaRPr lang="ko-KR" altLang="en-US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3B686D6-3EB9-4459-8011-C5F1B826B44A}"/>
              </a:ext>
            </a:extLst>
          </p:cNvPr>
          <p:cNvSpPr/>
          <p:nvPr/>
        </p:nvSpPr>
        <p:spPr>
          <a:xfrm>
            <a:off x="10601319" y="4818463"/>
            <a:ext cx="1346699" cy="13614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재활용</a:t>
            </a:r>
            <a:endParaRPr lang="en-US" altLang="ko-KR" sz="17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1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처리업체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8DA464-D6FC-4E86-AB70-8E5B88092C49}"/>
              </a:ext>
            </a:extLst>
          </p:cNvPr>
          <p:cNvSpPr txBox="1"/>
          <p:nvPr/>
        </p:nvSpPr>
        <p:spPr>
          <a:xfrm>
            <a:off x="8534562" y="5891474"/>
            <a:ext cx="1619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r>
              <a:rPr lang="ko-KR" altLang="en-US"/>
              <a:t>수거일정에</a:t>
            </a:r>
            <a:endParaRPr lang="en-US" altLang="ko-KR" dirty="0"/>
          </a:p>
          <a:p>
            <a:r>
              <a:rPr lang="ko-KR" altLang="en-US" dirty="0"/>
              <a:t> 따라 주기적 수거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54BF88-3AE4-4AA2-A53C-D5EC1A8CD404}"/>
              </a:ext>
            </a:extLst>
          </p:cNvPr>
          <p:cNvSpPr txBox="1"/>
          <p:nvPr/>
        </p:nvSpPr>
        <p:spPr>
          <a:xfrm>
            <a:off x="12529444" y="7587876"/>
            <a:ext cx="3621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쓰레기 수거업체를 거치지 않고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</a:p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바로 재활용 처리업체로 공급하여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000" dirty="0">
                <a:solidFill>
                  <a:srgbClr val="C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직접적으로 재활용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될 수 있는 구조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DCAED01-2846-4336-8779-E4F57B9C6DD8}"/>
              </a:ext>
            </a:extLst>
          </p:cNvPr>
          <p:cNvSpPr/>
          <p:nvPr/>
        </p:nvSpPr>
        <p:spPr>
          <a:xfrm>
            <a:off x="8511694" y="2075683"/>
            <a:ext cx="1346699" cy="1361450"/>
          </a:xfrm>
          <a:prstGeom prst="ellipse">
            <a:avLst/>
          </a:prstGeom>
          <a:solidFill>
            <a:srgbClr val="FFFF00">
              <a:alpha val="22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2081F5-D3EE-4199-8C98-A07679DEDF3A}"/>
              </a:ext>
            </a:extLst>
          </p:cNvPr>
          <p:cNvCxnSpPr>
            <a:cxnSpLocks/>
            <a:stCxn id="55" idx="1"/>
            <a:endCxn id="39" idx="5"/>
          </p:cNvCxnSpPr>
          <p:nvPr/>
        </p:nvCxnSpPr>
        <p:spPr>
          <a:xfrm flipH="1" flipV="1">
            <a:off x="9661173" y="3237753"/>
            <a:ext cx="1137366" cy="178009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E2081F5-D3EE-4199-8C98-A07679DEDF3A}"/>
              </a:ext>
            </a:extLst>
          </p:cNvPr>
          <p:cNvCxnSpPr>
            <a:cxnSpLocks/>
          </p:cNvCxnSpPr>
          <p:nvPr/>
        </p:nvCxnSpPr>
        <p:spPr>
          <a:xfrm flipH="1">
            <a:off x="7757033" y="3288334"/>
            <a:ext cx="997783" cy="1616642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740829" y="3666133"/>
            <a:ext cx="800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💰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54BF88-3AE4-4AA2-A53C-D5EC1A8CD404}"/>
              </a:ext>
            </a:extLst>
          </p:cNvPr>
          <p:cNvSpPr txBox="1"/>
          <p:nvPr/>
        </p:nvSpPr>
        <p:spPr>
          <a:xfrm>
            <a:off x="13002762" y="2968690"/>
            <a:ext cx="4894289" cy="1124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재활용 원료로 가공 및 판매하여 </a:t>
            </a:r>
            <a:r>
              <a:rPr lang="ko-KR" altLang="en-US" sz="2000" dirty="0">
                <a:solidFill>
                  <a:schemeClr val="accent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수익 창출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</a:p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수익을 통한 고용과 생산활동으로 경제에 기여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8DA464-D6FC-4E86-AB70-8E5B88092C49}"/>
              </a:ext>
            </a:extLst>
          </p:cNvPr>
          <p:cNvSpPr txBox="1"/>
          <p:nvPr/>
        </p:nvSpPr>
        <p:spPr>
          <a:xfrm>
            <a:off x="5900061" y="3590361"/>
            <a:ext cx="191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사회에서 지속적으로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발생하는 쓰레기 공급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C9F950-543C-4B4A-A575-5015BA5557B5}"/>
              </a:ext>
            </a:extLst>
          </p:cNvPr>
          <p:cNvSpPr txBox="1"/>
          <p:nvPr/>
        </p:nvSpPr>
        <p:spPr>
          <a:xfrm>
            <a:off x="7375662" y="495300"/>
            <a:ext cx="351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</a:t>
            </a:r>
            <a:r>
              <a:rPr lang="ko-KR" altLang="en-US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나누미</a:t>
            </a:r>
            <a:r>
              <a:rPr lang="en-US" altLang="ko-KR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r>
              <a:rPr lang="ko-KR" altLang="en-US" sz="32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순환 시스템</a:t>
            </a:r>
            <a:endParaRPr lang="en-US" altLang="ko-KR" sz="3200" dirty="0">
              <a:solidFill>
                <a:srgbClr val="3F9F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30C8460-BB88-4BB3-868B-5D6637266AAA}"/>
              </a:ext>
            </a:extLst>
          </p:cNvPr>
          <p:cNvCxnSpPr/>
          <p:nvPr/>
        </p:nvCxnSpPr>
        <p:spPr>
          <a:xfrm>
            <a:off x="999674" y="1222225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C8F21F-DAF0-4996-B1FB-CBA793291B9F}"/>
              </a:ext>
            </a:extLst>
          </p:cNvPr>
          <p:cNvCxnSpPr/>
          <p:nvPr/>
        </p:nvCxnSpPr>
        <p:spPr>
          <a:xfrm>
            <a:off x="999674" y="9223225"/>
            <a:ext cx="1661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B67BAB4-DF9C-4A00-83E3-F98BA8CDE9F2}"/>
              </a:ext>
            </a:extLst>
          </p:cNvPr>
          <p:cNvSpPr txBox="1"/>
          <p:nvPr/>
        </p:nvSpPr>
        <p:spPr>
          <a:xfrm>
            <a:off x="1490015" y="9299425"/>
            <a:ext cx="1543403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‘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나누미</a:t>
            </a:r>
            <a:r>
              <a:rPr lang="en-US" altLang="ko-KR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’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는 모두가 함께 이익을 창출할 수 있으며</a:t>
            </a:r>
            <a:r>
              <a:rPr lang="en-US" altLang="ko-KR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, </a:t>
            </a:r>
            <a:r>
              <a:rPr lang="ko-KR" altLang="en-US" sz="3200" dirty="0">
                <a:solidFill>
                  <a:srgbClr val="3F9F47"/>
                </a:solidFill>
                <a:latin typeface="KoPub돋움체 Bold"/>
                <a:ea typeface="KoPub돋움체 Bold"/>
              </a:rPr>
              <a:t>이러한 과정은 반복되어 효과가 극대화됩니다</a:t>
            </a:r>
            <a:endParaRPr lang="en-US" altLang="ko-KR" sz="3200" dirty="0">
              <a:solidFill>
                <a:srgbClr val="3F9F47"/>
              </a:solidFill>
              <a:latin typeface="KoPub돋움체 Bold"/>
              <a:ea typeface="KoPub돋움체 Bold"/>
            </a:endParaRPr>
          </a:p>
        </p:txBody>
      </p:sp>
      <p:pic>
        <p:nvPicPr>
          <p:cNvPr id="1026" name="Picture 2" descr="쓰레기통 아이콘 이미지 검색결과">
            <a:extLst>
              <a:ext uri="{FF2B5EF4-FFF2-40B4-BE49-F238E27FC236}">
                <a16:creationId xmlns:a16="http://schemas.microsoft.com/office/drawing/2014/main" id="{94CAB953-4E37-4C73-9091-3AA04D3A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004" y="3606464"/>
            <a:ext cx="915274" cy="9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2EB5DB5-18E3-4CB6-B5A5-E37A93D3B6C7}"/>
              </a:ext>
            </a:extLst>
          </p:cNvPr>
          <p:cNvSpPr txBox="1"/>
          <p:nvPr/>
        </p:nvSpPr>
        <p:spPr>
          <a:xfrm>
            <a:off x="10123837" y="3811602"/>
            <a:ext cx="191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r>
              <a:rPr lang="ko-KR" altLang="en-US"/>
              <a:t>이익 환원</a:t>
            </a:r>
            <a:endParaRPr lang="en-US" altLang="ko-KR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D7012E1-F113-44F4-87C9-2A0777672C7F}"/>
              </a:ext>
            </a:extLst>
          </p:cNvPr>
          <p:cNvGrpSpPr/>
          <p:nvPr/>
        </p:nvGrpSpPr>
        <p:grpSpPr>
          <a:xfrm>
            <a:off x="11277641" y="2656264"/>
            <a:ext cx="1726388" cy="1041134"/>
            <a:chOff x="5215228" y="1707101"/>
            <a:chExt cx="2524551" cy="238426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ABE4AF7-A72D-4877-8AEF-2BF7041DD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5818" y="1710799"/>
              <a:ext cx="1623961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5D72D035-D3D5-4109-9CE7-D3BD6CBD6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5228" y="1707101"/>
              <a:ext cx="900590" cy="238426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326792E-5EE0-4FCC-80EB-06CD0544019A}"/>
              </a:ext>
            </a:extLst>
          </p:cNvPr>
          <p:cNvSpPr txBox="1"/>
          <p:nvPr/>
        </p:nvSpPr>
        <p:spPr>
          <a:xfrm>
            <a:off x="13063045" y="2429011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경제적 기여</a:t>
            </a:r>
            <a:endParaRPr lang="en-US" altLang="ko-KR" sz="2800" dirty="0">
              <a:solidFill>
                <a:srgbClr val="3F9F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9407BE-E9F0-4C96-BE57-CE5F6BAFCF73}"/>
              </a:ext>
            </a:extLst>
          </p:cNvPr>
          <p:cNvSpPr txBox="1"/>
          <p:nvPr/>
        </p:nvSpPr>
        <p:spPr>
          <a:xfrm>
            <a:off x="13002762" y="3690659"/>
            <a:ext cx="4961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매립 및 소각할 필요가 사라지므로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그에 따른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매립 및 소각 비용이 감소해 </a:t>
            </a:r>
            <a:r>
              <a:rPr lang="ko-KR" altLang="en-US" sz="2000" dirty="0">
                <a:solidFill>
                  <a:schemeClr val="accent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공익 창출</a:t>
            </a:r>
            <a:endParaRPr lang="en-US" altLang="ko-KR" sz="2000" dirty="0">
              <a:solidFill>
                <a:schemeClr val="accent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EE0F3D3-64DF-403A-A33E-95E7712939F4}"/>
              </a:ext>
            </a:extLst>
          </p:cNvPr>
          <p:cNvGrpSpPr/>
          <p:nvPr/>
        </p:nvGrpSpPr>
        <p:grpSpPr>
          <a:xfrm flipH="1">
            <a:off x="3439716" y="2463886"/>
            <a:ext cx="2705157" cy="1041134"/>
            <a:chOff x="5215228" y="1707101"/>
            <a:chExt cx="3955836" cy="2384260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1180D6E9-42AB-4143-AFAA-5AB8E70FB6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5818" y="1710799"/>
              <a:ext cx="305524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986CDC4C-4D50-4E16-BC02-28BB73815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5228" y="1707101"/>
              <a:ext cx="900590" cy="238426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F2C6304-0C87-4B3B-9E7E-43ECFA8FDD11}"/>
              </a:ext>
            </a:extLst>
          </p:cNvPr>
          <p:cNvSpPr txBox="1"/>
          <p:nvPr/>
        </p:nvSpPr>
        <p:spPr>
          <a:xfrm>
            <a:off x="1393640" y="2201711"/>
            <a:ext cx="205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환경적 기여</a:t>
            </a:r>
            <a:r>
              <a:rPr lang="en-US" altLang="ko-KR" sz="28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</a:p>
        </p:txBody>
      </p:sp>
      <p:pic>
        <p:nvPicPr>
          <p:cNvPr id="1028" name="Picture 4" descr="깨끗한 길거리 이미지 검색결과">
            <a:extLst>
              <a:ext uri="{FF2B5EF4-FFF2-40B4-BE49-F238E27FC236}">
                <a16:creationId xmlns:a16="http://schemas.microsoft.com/office/drawing/2014/main" id="{5881F260-2B34-4BCA-A5EF-80DE92C77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21" y="2978082"/>
            <a:ext cx="2318796" cy="154365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D1D1711-7589-4A54-BCE6-F743537418FD}"/>
              </a:ext>
            </a:extLst>
          </p:cNvPr>
          <p:cNvSpPr txBox="1"/>
          <p:nvPr/>
        </p:nvSpPr>
        <p:spPr>
          <a:xfrm>
            <a:off x="1443015" y="4668980"/>
            <a:ext cx="3695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더 이상 남은 음료로 인한 악취와 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플라스틱 컵 쓰레기로 몸살을 앓는 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길거리가 아닌 </a:t>
            </a:r>
            <a:r>
              <a:rPr lang="ko-KR" altLang="en-US" sz="2000" dirty="0">
                <a:solidFill>
                  <a:srgbClr val="C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깨끗한 길거리</a:t>
            </a:r>
            <a:endParaRPr lang="en-US" altLang="ko-KR" sz="2000" dirty="0">
              <a:solidFill>
                <a:srgbClr val="C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EE0C455-4D83-4D0E-B16C-E05E3CB74052}"/>
              </a:ext>
            </a:extLst>
          </p:cNvPr>
          <p:cNvSpPr txBox="1"/>
          <p:nvPr/>
        </p:nvSpPr>
        <p:spPr>
          <a:xfrm>
            <a:off x="12531545" y="7097095"/>
            <a:ext cx="205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환경적 기여</a:t>
            </a:r>
            <a:r>
              <a:rPr lang="en-US" altLang="ko-KR" sz="2800" dirty="0">
                <a:solidFill>
                  <a:srgbClr val="3F9F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11EF9BA-078E-40A9-A530-B097CECB5010}"/>
              </a:ext>
            </a:extLst>
          </p:cNvPr>
          <p:cNvGrpSpPr/>
          <p:nvPr/>
        </p:nvGrpSpPr>
        <p:grpSpPr>
          <a:xfrm>
            <a:off x="902983" y="6979896"/>
            <a:ext cx="5996267" cy="2104356"/>
            <a:chOff x="11925434" y="7091171"/>
            <a:chExt cx="5996267" cy="2104356"/>
          </a:xfrm>
        </p:grpSpPr>
        <p:pic>
          <p:nvPicPr>
            <p:cNvPr id="6146" name="Picture 2" descr="스마트폰 알림 확인 그림 이미지 검색결과">
              <a:extLst>
                <a:ext uri="{FF2B5EF4-FFF2-40B4-BE49-F238E27FC236}">
                  <a16:creationId xmlns:a16="http://schemas.microsoft.com/office/drawing/2014/main" id="{6302421F-FDA6-499F-B5BE-E99638A47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0050" y="7766036"/>
              <a:ext cx="1828800" cy="129301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5B001C5-CC8F-4572-9D7B-75B70D5B0F72}"/>
                </a:ext>
              </a:extLst>
            </p:cNvPr>
            <p:cNvSpPr txBox="1"/>
            <p:nvPr/>
          </p:nvSpPr>
          <p:spPr>
            <a:xfrm>
              <a:off x="12670509" y="7158348"/>
              <a:ext cx="47981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일정에 비해 수거기가 먼저 찬 경우는</a:t>
              </a:r>
              <a:r>
                <a:rPr lang="en-US" altLang="ko-KR" sz="2400" dirty="0">
                  <a:solidFill>
                    <a:srgbClr val="3F9F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?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8CEA4-1694-4BFE-B472-AB5ECCD00FE7}"/>
                </a:ext>
              </a:extLst>
            </p:cNvPr>
            <p:cNvSpPr txBox="1"/>
            <p:nvPr/>
          </p:nvSpPr>
          <p:spPr>
            <a:xfrm>
              <a:off x="14054938" y="7725858"/>
              <a:ext cx="386676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각 적재함에 탑재된 </a:t>
              </a:r>
              <a:r>
                <a:rPr lang="en-US" altLang="ko-KR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IOT</a:t>
              </a:r>
              <a:r>
                <a:rPr lang="ko-KR" altLang="en-US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센서를 통해 </a:t>
              </a:r>
              <a:endPara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80%</a:t>
              </a:r>
              <a:r>
                <a:rPr lang="ko-KR" altLang="en-US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이상 적재된 것이 확인될 시</a:t>
              </a:r>
              <a:r>
                <a:rPr lang="en-US" altLang="ko-KR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</a:p>
            <a:p>
              <a:pPr algn="ctr"/>
              <a:r>
                <a:rPr lang="ko-KR" altLang="en-US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사전에 지자체 및 수거업체에 </a:t>
              </a:r>
              <a:endPara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알림 서비스를 통한 일정 최적화</a:t>
              </a:r>
              <a:endPara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F04C5A9-94FB-4EF9-9715-F82883E1CC0F}"/>
                </a:ext>
              </a:extLst>
            </p:cNvPr>
            <p:cNvSpPr/>
            <p:nvPr/>
          </p:nvSpPr>
          <p:spPr>
            <a:xfrm>
              <a:off x="11925434" y="7091171"/>
              <a:ext cx="5996267" cy="210435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4351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1834</Words>
  <Application>Microsoft Office PowerPoint</Application>
  <PresentationFormat>사용자 지정</PresentationFormat>
  <Paragraphs>397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6" baseType="lpstr">
      <vt:lpstr>Arial</vt:lpstr>
      <vt:lpstr>Berlin Sans FB Demi</vt:lpstr>
      <vt:lpstr>Calibri</vt:lpstr>
      <vt:lpstr>KoPub돋움체 Bold</vt:lpstr>
      <vt:lpstr>Wingdings</vt:lpstr>
      <vt:lpstr>여기어때 잘난체 OTF</vt:lpstr>
      <vt:lpstr>KoPub돋움체 Medium</vt:lpstr>
      <vt:lpstr>카페24 쑥쑥</vt:lpstr>
      <vt:lpstr>12롯데마트행복Light</vt:lpstr>
      <vt:lpstr>a옛날목욕탕L</vt:lpstr>
      <vt:lpstr>양재난초체M</vt:lpstr>
      <vt:lpstr>여기어때 잘난체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하성진</cp:lastModifiedBy>
  <cp:revision>214</cp:revision>
  <dcterms:created xsi:type="dcterms:W3CDTF">2021-02-09T17:59:49Z</dcterms:created>
  <dcterms:modified xsi:type="dcterms:W3CDTF">2021-02-14T12:46:00Z</dcterms:modified>
  <cp:version/>
</cp:coreProperties>
</file>